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1" r:id="rId4"/>
    <p:sldId id="276" r:id="rId5"/>
    <p:sldId id="258" r:id="rId6"/>
    <p:sldId id="263" r:id="rId7"/>
    <p:sldId id="275" r:id="rId8"/>
    <p:sldId id="265" r:id="rId9"/>
    <p:sldId id="266" r:id="rId10"/>
    <p:sldId id="267" r:id="rId11"/>
    <p:sldId id="271" r:id="rId12"/>
    <p:sldId id="260" r:id="rId13"/>
    <p:sldId id="272" r:id="rId14"/>
    <p:sldId id="274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1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D808C-9C93-C541-85C9-044E56131FBB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D12A0-E497-9446-9758-422E95F40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61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C95D1DE-6527-6E49-9F02-472C3888E6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E320D35-BF6F-B54F-AFFD-1212E33E2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38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69659D3-34CB-3C4F-9B52-7739814063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69A6868-044B-6E4F-80B8-E3E0499FC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2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028F7BC-9935-6E46-9DD4-7C9C1B54859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C4B13C3-7F50-2B43-8C5A-67A03B472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9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DB884D-99F1-0842-B330-1D201E75E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03_Abraham_Isaac_JPEG_1024.jpg">
            <a:extLst>
              <a:ext uri="{FF2B5EF4-FFF2-40B4-BE49-F238E27FC236}">
                <a16:creationId xmlns:a16="http://schemas.microsoft.com/office/drawing/2014/main" id="{31F07179-4106-5348-8525-482570EFE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435110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05_Abraham_Isaac_JPEG_1024.jpg">
            <a:extLst>
              <a:ext uri="{FF2B5EF4-FFF2-40B4-BE49-F238E27FC236}">
                <a16:creationId xmlns:a16="http://schemas.microsoft.com/office/drawing/2014/main" id="{4E0E3258-DF23-7745-AB72-AA015AD75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648310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>
            <a:extLst>
              <a:ext uri="{FF2B5EF4-FFF2-40B4-BE49-F238E27FC236}">
                <a16:creationId xmlns:a16="http://schemas.microsoft.com/office/drawing/2014/main" id="{353821CE-E7A1-A74D-B5A5-25DA6A79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840958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337C5FE-BD44-5E41-83F6-C71BFE00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7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itting, dark, black, lit&#10;&#10;Description automatically generated">
            <a:extLst>
              <a:ext uri="{FF2B5EF4-FFF2-40B4-BE49-F238E27FC236}">
                <a16:creationId xmlns:a16="http://schemas.microsoft.com/office/drawing/2014/main" id="{B6BBBB73-3D75-204E-957B-A95AC4D00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2286001" cy="17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sitting, dark, black, lit&#10;&#10;Description automatically generated">
            <a:extLst>
              <a:ext uri="{FF2B5EF4-FFF2-40B4-BE49-F238E27FC236}">
                <a16:creationId xmlns:a16="http://schemas.microsoft.com/office/drawing/2014/main" id="{BC44A436-56C6-5649-A9DF-071EF53FE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77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24392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...God gave Abraham's family a part in His plan. 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847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sitting, dark, black, lit&#10;&#10;Description automatically generated">
            <a:extLst>
              <a:ext uri="{FF2B5EF4-FFF2-40B4-BE49-F238E27FC236}">
                <a16:creationId xmlns:a16="http://schemas.microsoft.com/office/drawing/2014/main" id="{BC44A436-56C6-5649-A9DF-071EF53FE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77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24392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has a plan for people everywhere </a:t>
              </a:r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8F4607C-57F7-C04B-B83E-77FE910DB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73" b="37473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29947FC-645B-E047-80CE-5E139EF033E1}"/>
              </a:ext>
            </a:extLst>
          </p:cNvPr>
          <p:cNvSpPr/>
          <p:nvPr/>
        </p:nvSpPr>
        <p:spPr>
          <a:xfrm>
            <a:off x="5438275" y="3272589"/>
            <a:ext cx="3513220" cy="34517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</a:p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makes you laugh?</a:t>
            </a:r>
          </a:p>
        </p:txBody>
      </p:sp>
    </p:spTree>
    <p:extLst>
      <p:ext uri="{BB962C8B-B14F-4D97-AF65-F5344CB8AC3E}">
        <p14:creationId xmlns:p14="http://schemas.microsoft.com/office/powerpoint/2010/main" val="26076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37EEC-4F01-A047-B1DE-00889B17B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9" r="5408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tkinson-says-goodbye-to-beloved-character-mr-bean">
            <a:extLst>
              <a:ext uri="{FF2B5EF4-FFF2-40B4-BE49-F238E27FC236}">
                <a16:creationId xmlns:a16="http://schemas.microsoft.com/office/drawing/2014/main" id="{82A9441C-D062-474D-8724-E0EEBEB1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3" r="12992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57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731860-4650-C84D-8CC0-FDB6448626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08284" y="0"/>
            <a:ext cx="9360568" cy="74234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AFE9B3-AF22-3E4A-BB62-8C209831F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811" y="1120868"/>
            <a:ext cx="3086609" cy="508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23</Words>
  <Application>Microsoft Macintosh PowerPoint</Application>
  <PresentationFormat>On-screen Show (4:3)</PresentationFormat>
  <Paragraphs>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3</cp:revision>
  <dcterms:created xsi:type="dcterms:W3CDTF">2020-09-22T12:52:24Z</dcterms:created>
  <dcterms:modified xsi:type="dcterms:W3CDTF">2020-10-14T11:58:33Z</dcterms:modified>
</cp:coreProperties>
</file>