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1" r:id="rId4"/>
    <p:sldId id="279" r:id="rId5"/>
    <p:sldId id="258" r:id="rId6"/>
    <p:sldId id="263" r:id="rId7"/>
    <p:sldId id="260" r:id="rId8"/>
    <p:sldId id="268" r:id="rId9"/>
    <p:sldId id="269" r:id="rId10"/>
    <p:sldId id="266" r:id="rId11"/>
    <p:sldId id="265" r:id="rId12"/>
    <p:sldId id="272" r:id="rId13"/>
    <p:sldId id="273" r:id="rId14"/>
    <p:sldId id="274" r:id="rId15"/>
    <p:sldId id="275" r:id="rId16"/>
    <p:sldId id="276" r:id="rId17"/>
    <p:sldId id="277" r:id="rId18"/>
    <p:sldId id="271" r:id="rId19"/>
    <p:sldId id="270" r:id="rId20"/>
    <p:sldId id="278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18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D73E1-FFDC-2C4A-8C9D-974F2F9E21D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263DD-D82C-804B-9EC4-B83C5EE8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7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F1E59-52A5-7A49-9EEB-4FE2340C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10" y="480950"/>
            <a:ext cx="5586780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52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jixEj5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0" y="498536"/>
            <a:ext cx="6657631" cy="58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E1C12-7EC2-C74D-B781-A10D5BA2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10" y="480950"/>
            <a:ext cx="5586780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jixEj5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0" y="498536"/>
            <a:ext cx="6657631" cy="58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065656262008832697Anonymous_simple_weather_symbols_4.svg.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43" y="1372624"/>
            <a:ext cx="6632300" cy="37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3781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9TRRgyp5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11" y="528763"/>
            <a:ext cx="5612895" cy="54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3081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_rain_cloud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8" y="642270"/>
            <a:ext cx="7853443" cy="55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9626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9TRRgyp5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11" y="528763"/>
            <a:ext cx="5612895" cy="54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02857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065656262008832697Anonymous_simple_weather_symbols_4.svg.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43" y="1372624"/>
            <a:ext cx="6632300" cy="37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13180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EAC3A-B69C-284F-BD92-1E4AD730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10" y="480950"/>
            <a:ext cx="5586780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TkMBx4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3" y="915307"/>
            <a:ext cx="8419342" cy="43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0510957B-4D46-C649-A252-41D2D92F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791" y="-1"/>
            <a:ext cx="2288209" cy="17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2797A476-82CA-204C-8835-C23D8395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5413" cy="6858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593" y="5867400"/>
            <a:ext cx="9210599" cy="990600"/>
            <a:chOff x="-2589" y="5867399"/>
            <a:chExt cx="9197163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399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-2589" y="6101089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In God’s perfect world when wrong things began…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493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2797A476-82CA-204C-8835-C23D8395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5413" cy="6858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0" y="5867401"/>
            <a:ext cx="920800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In the beginning God had a rescue plan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88EA2-4C94-3846-B7FE-2144DF697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10" y="480950"/>
            <a:ext cx="5586780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6_71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64" y="368764"/>
            <a:ext cx="6108663" cy="61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3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cgK8Kz9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81" y="659681"/>
            <a:ext cx="5469499" cy="54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jixEj5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0" y="498536"/>
            <a:ext cx="6657631" cy="58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</Words>
  <Application>Microsoft Macintosh PowerPoint</Application>
  <PresentationFormat>On-screen Show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6</cp:revision>
  <dcterms:created xsi:type="dcterms:W3CDTF">2020-09-16T17:08:17Z</dcterms:created>
  <dcterms:modified xsi:type="dcterms:W3CDTF">2020-10-14T11:57:22Z</dcterms:modified>
</cp:coreProperties>
</file>