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2"/>
  </p:notesMasterIdLst>
  <p:sldIdLst>
    <p:sldId id="256" r:id="rId2"/>
    <p:sldId id="257" r:id="rId3"/>
    <p:sldId id="261" r:id="rId4"/>
    <p:sldId id="258" r:id="rId5"/>
    <p:sldId id="263" r:id="rId6"/>
    <p:sldId id="400" r:id="rId7"/>
    <p:sldId id="352" r:id="rId8"/>
    <p:sldId id="353" r:id="rId9"/>
    <p:sldId id="354" r:id="rId10"/>
    <p:sldId id="355" r:id="rId11"/>
    <p:sldId id="265" r:id="rId12"/>
    <p:sldId id="303" r:id="rId13"/>
    <p:sldId id="304" r:id="rId14"/>
    <p:sldId id="305" r:id="rId15"/>
    <p:sldId id="302" r:id="rId16"/>
    <p:sldId id="271" r:id="rId17"/>
    <p:sldId id="268" r:id="rId18"/>
    <p:sldId id="267" r:id="rId19"/>
    <p:sldId id="272" r:id="rId20"/>
    <p:sldId id="276" r:id="rId21"/>
    <p:sldId id="277" r:id="rId22"/>
    <p:sldId id="278" r:id="rId23"/>
    <p:sldId id="279" r:id="rId24"/>
    <p:sldId id="280" r:id="rId25"/>
    <p:sldId id="282" r:id="rId26"/>
    <p:sldId id="283" r:id="rId27"/>
    <p:sldId id="284" r:id="rId28"/>
    <p:sldId id="285" r:id="rId29"/>
    <p:sldId id="286" r:id="rId30"/>
    <p:sldId id="287" r:id="rId31"/>
    <p:sldId id="307" r:id="rId32"/>
    <p:sldId id="346" r:id="rId33"/>
    <p:sldId id="337" r:id="rId34"/>
    <p:sldId id="308" r:id="rId35"/>
    <p:sldId id="347" r:id="rId36"/>
    <p:sldId id="348" r:id="rId37"/>
    <p:sldId id="350" r:id="rId38"/>
    <p:sldId id="311" r:id="rId39"/>
    <p:sldId id="309" r:id="rId40"/>
    <p:sldId id="310" r:id="rId41"/>
    <p:sldId id="312" r:id="rId42"/>
    <p:sldId id="313" r:id="rId43"/>
    <p:sldId id="314" r:id="rId44"/>
    <p:sldId id="316" r:id="rId45"/>
    <p:sldId id="317" r:id="rId46"/>
    <p:sldId id="322" r:id="rId47"/>
    <p:sldId id="298" r:id="rId48"/>
    <p:sldId id="320" r:id="rId49"/>
    <p:sldId id="401" r:id="rId50"/>
    <p:sldId id="262"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6"/>
  </p:normalViewPr>
  <p:slideViewPr>
    <p:cSldViewPr snapToGrid="0" snapToObjects="1">
      <p:cViewPr varScale="1">
        <p:scale>
          <a:sx n="105" d="100"/>
          <a:sy n="105" d="100"/>
        </p:scale>
        <p:origin x="6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D73E1-FFDC-2C4A-8C9D-974F2F9E21DD}" type="datetimeFigureOut">
              <a:rPr lang="en-US" smtClean="0"/>
              <a:t>10/14/20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0263DD-D82C-804B-9EC4-B83C5EE82A07}" type="slidenum">
              <a:rPr lang="en-US" smtClean="0"/>
              <a:t>‹#›</a:t>
            </a:fld>
            <a:endParaRPr lang="en-US"/>
          </a:p>
        </p:txBody>
      </p:sp>
    </p:spTree>
    <p:extLst>
      <p:ext uri="{BB962C8B-B14F-4D97-AF65-F5344CB8AC3E}">
        <p14:creationId xmlns:p14="http://schemas.microsoft.com/office/powerpoint/2010/main" val="2946173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0263DD-D82C-804B-9EC4-B83C5EE82A07}" type="slidenum">
              <a:rPr lang="en-US" smtClean="0"/>
              <a:t>5</a:t>
            </a:fld>
            <a:endParaRPr lang="en-US"/>
          </a:p>
        </p:txBody>
      </p:sp>
    </p:spTree>
    <p:extLst>
      <p:ext uri="{BB962C8B-B14F-4D97-AF65-F5344CB8AC3E}">
        <p14:creationId xmlns:p14="http://schemas.microsoft.com/office/powerpoint/2010/main" val="135885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C3F2D99-1E0F-544B-975C-AAD6C42B6FF9}"/>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1FD2FB2C-5241-704E-B3A1-4FE914BFF20B}" type="slidenum">
              <a:rPr lang="en-GB" altLang="en-US" sz="1200" b="0"/>
              <a:pPr eaLnBrk="1" hangingPunct="1"/>
              <a:t>14</a:t>
            </a:fld>
            <a:endParaRPr lang="en-GB" altLang="en-US" sz="1200" b="0"/>
          </a:p>
        </p:txBody>
      </p:sp>
      <p:sp>
        <p:nvSpPr>
          <p:cNvPr id="71682" name="Rectangle 2">
            <a:extLst>
              <a:ext uri="{FF2B5EF4-FFF2-40B4-BE49-F238E27FC236}">
                <a16:creationId xmlns:a16="http://schemas.microsoft.com/office/drawing/2014/main" id="{70B26E6A-CD6C-3D42-B16A-7AB8C3B2013F}"/>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1683" name="Rectangle 3">
            <a:extLst>
              <a:ext uri="{FF2B5EF4-FFF2-40B4-BE49-F238E27FC236}">
                <a16:creationId xmlns:a16="http://schemas.microsoft.com/office/drawing/2014/main" id="{ED551EBE-CED6-2445-A997-8B12F9894565}"/>
              </a:ext>
            </a:extLst>
          </p:cNvPr>
          <p:cNvSpPr>
            <a:spLocks noGrp="1" noChangeArrowheads="1"/>
          </p:cNvSpPr>
          <p:nvPr>
            <p:ph type="body" idx="1"/>
          </p:nvPr>
        </p:nvSpPr>
        <p:spPr/>
        <p:txBody>
          <a:bodyPr/>
          <a:lstStyle/>
          <a:p>
            <a:pPr eaLnBrk="1" hangingPunct="1"/>
            <a:r>
              <a:rPr lang="en-GB" altLang="en-US">
                <a:latin typeface="Arial" panose="020B0604020202020204" pitchFamily="34" charset="0"/>
                <a:ea typeface="ＭＳ Ｐゴシック" panose="020B0600070205080204" pitchFamily="34" charset="-128"/>
              </a:rPr>
              <a:t>He made the stars, far away and mysterious</a:t>
            </a:r>
          </a:p>
          <a:p>
            <a:pPr eaLnBrk="1" hangingPunct="1"/>
            <a:r>
              <a:rPr lang="en-GB" altLang="en-US">
                <a:latin typeface="Arial" panose="020B0604020202020204" pitchFamily="34" charset="0"/>
                <a:ea typeface="ＭＳ Ｐゴシック" panose="020B0600070205080204" pitchFamily="34" charset="-128"/>
              </a:rPr>
              <a:t>And God saw what he</a:t>
            </a:r>
            <a:r>
              <a:rPr lang="ja-JP" altLang="en-GB">
                <a:latin typeface="Arial" panose="020B0604020202020204" pitchFamily="34" charset="0"/>
                <a:ea typeface="ＭＳ Ｐゴシック" panose="020B0600070205080204" pitchFamily="34" charset="-128"/>
              </a:rPr>
              <a:t>’</a:t>
            </a:r>
            <a:r>
              <a:rPr lang="en-GB" altLang="ja-JP">
                <a:latin typeface="Arial" panose="020B0604020202020204" pitchFamily="34" charset="0"/>
                <a:ea typeface="ＭＳ Ｐゴシック" panose="020B0600070205080204" pitchFamily="34" charset="-128"/>
              </a:rPr>
              <a:t>d made and was pleased. </a:t>
            </a:r>
            <a:r>
              <a:rPr lang="ja-JP" altLang="en-GB">
                <a:latin typeface="Arial" panose="020B0604020202020204" pitchFamily="34" charset="0"/>
                <a:ea typeface="ＭＳ Ｐゴシック" panose="020B0600070205080204" pitchFamily="34" charset="-128"/>
              </a:rPr>
              <a:t>‘</a:t>
            </a:r>
            <a:r>
              <a:rPr lang="en-GB" altLang="ja-JP">
                <a:latin typeface="Arial" panose="020B0604020202020204" pitchFamily="34" charset="0"/>
                <a:ea typeface="ＭＳ Ｐゴシック" panose="020B0600070205080204" pitchFamily="34" charset="-128"/>
              </a:rPr>
              <a:t>This is very good</a:t>
            </a:r>
            <a:r>
              <a:rPr lang="ja-JP" altLang="en-GB">
                <a:latin typeface="Arial" panose="020B0604020202020204" pitchFamily="34" charset="0"/>
                <a:ea typeface="ＭＳ Ｐゴシック" panose="020B0600070205080204" pitchFamily="34" charset="-128"/>
              </a:rPr>
              <a:t>’</a:t>
            </a:r>
            <a:r>
              <a:rPr lang="en-GB" altLang="ja-JP">
                <a:latin typeface="Arial" panose="020B0604020202020204" pitchFamily="34" charset="0"/>
                <a:ea typeface="ＭＳ Ｐゴシック" panose="020B0600070205080204" pitchFamily="34" charset="-128"/>
              </a:rPr>
              <a:t>, he said.</a:t>
            </a:r>
            <a:endParaRPr lang="en-GB"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96562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D6D3B31-41E8-3348-8DDD-CBE881F14A74}"/>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CA155D34-506E-D641-A608-AAF8497C75B3}" type="slidenum">
              <a:rPr lang="en-GB" altLang="en-US" sz="1200" b="0"/>
              <a:pPr eaLnBrk="1" hangingPunct="1"/>
              <a:t>15</a:t>
            </a:fld>
            <a:endParaRPr lang="en-GB" altLang="en-US" sz="1200" b="0"/>
          </a:p>
        </p:txBody>
      </p:sp>
      <p:sp>
        <p:nvSpPr>
          <p:cNvPr id="72706" name="Rectangle 2">
            <a:extLst>
              <a:ext uri="{FF2B5EF4-FFF2-40B4-BE49-F238E27FC236}">
                <a16:creationId xmlns:a16="http://schemas.microsoft.com/office/drawing/2014/main" id="{18034131-D604-804A-A0A4-0040F7291860}"/>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2707" name="Rectangle 3">
            <a:extLst>
              <a:ext uri="{FF2B5EF4-FFF2-40B4-BE49-F238E27FC236}">
                <a16:creationId xmlns:a16="http://schemas.microsoft.com/office/drawing/2014/main" id="{C9F2CB28-37D9-2447-928E-D1FB14142660}"/>
              </a:ext>
            </a:extLst>
          </p:cNvPr>
          <p:cNvSpPr>
            <a:spLocks noGrp="1" noChangeArrowheads="1"/>
          </p:cNvSpPr>
          <p:nvPr>
            <p:ph type="body" idx="1"/>
          </p:nvPr>
        </p:nvSpPr>
        <p:spPr/>
        <p:txBody>
          <a:bodyPr/>
          <a:lstStyle/>
          <a:p>
            <a:pPr eaLnBrk="1" hangingPunct="1">
              <a:defRPr/>
            </a:pPr>
            <a:r>
              <a:rPr lang="en-GB"/>
              <a:t>God made plants; trees and flowers to grow on the land. </a:t>
            </a:r>
          </a:p>
        </p:txBody>
      </p:sp>
    </p:spTree>
    <p:extLst>
      <p:ext uri="{BB962C8B-B14F-4D97-AF65-F5344CB8AC3E}">
        <p14:creationId xmlns:p14="http://schemas.microsoft.com/office/powerpoint/2010/main" val="2365180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C585FEF-3AA3-6941-95E9-0D66454FCF10}"/>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E6861286-ACC3-BC48-9F01-FFCAE0D16C44}" type="slidenum">
              <a:rPr lang="en-GB" altLang="en-US" sz="1200" b="0"/>
              <a:pPr eaLnBrk="1" hangingPunct="1"/>
              <a:t>16</a:t>
            </a:fld>
            <a:endParaRPr lang="en-GB" altLang="en-US" sz="1200" b="0"/>
          </a:p>
        </p:txBody>
      </p:sp>
      <p:sp>
        <p:nvSpPr>
          <p:cNvPr id="74754" name="Rectangle 2">
            <a:extLst>
              <a:ext uri="{FF2B5EF4-FFF2-40B4-BE49-F238E27FC236}">
                <a16:creationId xmlns:a16="http://schemas.microsoft.com/office/drawing/2014/main" id="{7BFD49DE-820D-3A45-ACD1-842E1658BBA9}"/>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4755" name="Rectangle 3">
            <a:extLst>
              <a:ext uri="{FF2B5EF4-FFF2-40B4-BE49-F238E27FC236}">
                <a16:creationId xmlns:a16="http://schemas.microsoft.com/office/drawing/2014/main" id="{6E9BC289-7098-2241-B6ED-1F6FF01C66FB}"/>
              </a:ext>
            </a:extLst>
          </p:cNvPr>
          <p:cNvSpPr>
            <a:spLocks noGrp="1" noChangeArrowheads="1"/>
          </p:cNvSpPr>
          <p:nvPr>
            <p:ph type="body" idx="1"/>
          </p:nvPr>
        </p:nvSpPr>
        <p:spPr/>
        <p:txBody>
          <a:bodyPr/>
          <a:lstStyle/>
          <a:p>
            <a:pPr eaLnBrk="1" hangingPunct="1">
              <a:defRPr/>
            </a:pPr>
            <a:r>
              <a:rPr lang="en-GB"/>
              <a:t>He made forests and woods</a:t>
            </a:r>
          </a:p>
        </p:txBody>
      </p:sp>
    </p:spTree>
    <p:extLst>
      <p:ext uri="{BB962C8B-B14F-4D97-AF65-F5344CB8AC3E}">
        <p14:creationId xmlns:p14="http://schemas.microsoft.com/office/powerpoint/2010/main" val="3064169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5300DB0-2BEF-5147-B859-2D4F6D6F17AA}"/>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0241AABF-3CF8-EC4D-A7ED-600F0D470B25}" type="slidenum">
              <a:rPr lang="en-GB" altLang="en-US" sz="1200" b="0"/>
              <a:pPr eaLnBrk="1" hangingPunct="1"/>
              <a:t>17</a:t>
            </a:fld>
            <a:endParaRPr lang="en-GB" altLang="en-US" sz="1200" b="0"/>
          </a:p>
        </p:txBody>
      </p:sp>
      <p:sp>
        <p:nvSpPr>
          <p:cNvPr id="75778" name="Rectangle 2">
            <a:extLst>
              <a:ext uri="{FF2B5EF4-FFF2-40B4-BE49-F238E27FC236}">
                <a16:creationId xmlns:a16="http://schemas.microsoft.com/office/drawing/2014/main" id="{B66A4C64-46DD-D341-A964-DCAB31303A0E}"/>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5779" name="Rectangle 3">
            <a:extLst>
              <a:ext uri="{FF2B5EF4-FFF2-40B4-BE49-F238E27FC236}">
                <a16:creationId xmlns:a16="http://schemas.microsoft.com/office/drawing/2014/main" id="{481CF022-45EE-6645-A948-DAF132AEA1C3}"/>
              </a:ext>
            </a:extLst>
          </p:cNvPr>
          <p:cNvSpPr>
            <a:spLocks noGrp="1" noChangeArrowheads="1"/>
          </p:cNvSpPr>
          <p:nvPr>
            <p:ph type="body" idx="1"/>
          </p:nvPr>
        </p:nvSpPr>
        <p:spPr/>
        <p:txBody>
          <a:bodyPr/>
          <a:lstStyle/>
          <a:p>
            <a:pPr eaLnBrk="1" hangingPunct="1">
              <a:defRPr/>
            </a:pPr>
            <a:r>
              <a:rPr lang="en-GB"/>
              <a:t>He made grain, wheat, barley, and maize</a:t>
            </a:r>
          </a:p>
        </p:txBody>
      </p:sp>
    </p:spTree>
    <p:extLst>
      <p:ext uri="{BB962C8B-B14F-4D97-AF65-F5344CB8AC3E}">
        <p14:creationId xmlns:p14="http://schemas.microsoft.com/office/powerpoint/2010/main" val="3270620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D34FFC6-8809-954B-88C3-3D16EA3B2587}"/>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DAF62387-8F1B-904D-910A-764F1027D9A4}" type="slidenum">
              <a:rPr lang="en-GB" altLang="en-US" sz="1200" b="0"/>
              <a:pPr eaLnBrk="1" hangingPunct="1"/>
              <a:t>18</a:t>
            </a:fld>
            <a:endParaRPr lang="en-GB" altLang="en-US" sz="1200" b="0"/>
          </a:p>
        </p:txBody>
      </p:sp>
      <p:sp>
        <p:nvSpPr>
          <p:cNvPr id="21506" name="Rectangle 2">
            <a:extLst>
              <a:ext uri="{FF2B5EF4-FFF2-40B4-BE49-F238E27FC236}">
                <a16:creationId xmlns:a16="http://schemas.microsoft.com/office/drawing/2014/main" id="{46EA4008-F2EF-8240-95C2-78B608B65DC5}"/>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507" name="Rectangle 3">
            <a:extLst>
              <a:ext uri="{FF2B5EF4-FFF2-40B4-BE49-F238E27FC236}">
                <a16:creationId xmlns:a16="http://schemas.microsoft.com/office/drawing/2014/main" id="{17490302-753C-AD45-A9E1-67CFAE7D34D2}"/>
              </a:ext>
            </a:extLst>
          </p:cNvPr>
          <p:cNvSpPr>
            <a:spLocks noGrp="1" noChangeArrowheads="1"/>
          </p:cNvSpPr>
          <p:nvPr>
            <p:ph type="body" idx="1"/>
          </p:nvPr>
        </p:nvSpPr>
        <p:spPr/>
        <p:txBody>
          <a:bodyPr/>
          <a:lstStyle/>
          <a:p>
            <a:pPr eaLnBrk="1" hangingPunct="1">
              <a:defRPr/>
            </a:pPr>
            <a:r>
              <a:rPr lang="en-GB"/>
              <a:t>He made flowers: daffodils, tulips, sunflowers and daisies</a:t>
            </a:r>
          </a:p>
          <a:p>
            <a:pPr eaLnBrk="1" hangingPunct="1">
              <a:defRPr/>
            </a:pPr>
            <a:r>
              <a:rPr lang="en-GB"/>
              <a:t>loads and loads of different flowers</a:t>
            </a:r>
          </a:p>
          <a:p>
            <a:pPr eaLnBrk="1" hangingPunct="1">
              <a:defRPr/>
            </a:pPr>
            <a:r>
              <a:rPr lang="en-GB"/>
              <a:t>hundreds and thousands and millions of them!</a:t>
            </a:r>
          </a:p>
        </p:txBody>
      </p:sp>
    </p:spTree>
    <p:extLst>
      <p:ext uri="{BB962C8B-B14F-4D97-AF65-F5344CB8AC3E}">
        <p14:creationId xmlns:p14="http://schemas.microsoft.com/office/powerpoint/2010/main" val="955957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A43CDF1-6648-384F-82A2-1C99A83732C6}"/>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EDD0DF89-35DA-3D4D-8DF3-CD426FA657AD}" type="slidenum">
              <a:rPr lang="en-GB" altLang="en-US" sz="1200" b="0"/>
              <a:pPr eaLnBrk="1" hangingPunct="1"/>
              <a:t>19</a:t>
            </a:fld>
            <a:endParaRPr lang="en-GB" altLang="en-US" sz="1200" b="0"/>
          </a:p>
        </p:txBody>
      </p:sp>
      <p:sp>
        <p:nvSpPr>
          <p:cNvPr id="76802" name="Rectangle 2">
            <a:extLst>
              <a:ext uri="{FF2B5EF4-FFF2-40B4-BE49-F238E27FC236}">
                <a16:creationId xmlns:a16="http://schemas.microsoft.com/office/drawing/2014/main" id="{5504DF33-5B3A-6D44-9DA8-B23447623A2D}"/>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6803" name="Rectangle 3">
            <a:extLst>
              <a:ext uri="{FF2B5EF4-FFF2-40B4-BE49-F238E27FC236}">
                <a16:creationId xmlns:a16="http://schemas.microsoft.com/office/drawing/2014/main" id="{AB9B8E4F-120C-9840-A674-B36C35813C3B}"/>
              </a:ext>
            </a:extLst>
          </p:cNvPr>
          <p:cNvSpPr>
            <a:spLocks noGrp="1" noChangeArrowheads="1"/>
          </p:cNvSpPr>
          <p:nvPr>
            <p:ph type="body" idx="1"/>
          </p:nvPr>
        </p:nvSpPr>
        <p:spPr/>
        <p:txBody>
          <a:bodyPr/>
          <a:lstStyle/>
          <a:p>
            <a:pPr eaLnBrk="1" hangingPunct="1"/>
            <a:r>
              <a:rPr lang="en-GB" altLang="en-US">
                <a:latin typeface="Arial" panose="020B0604020202020204" pitchFamily="34" charset="0"/>
                <a:ea typeface="ＭＳ Ｐゴシック" panose="020B0600070205080204" pitchFamily="34" charset="-128"/>
              </a:rPr>
              <a:t>He made plants which can be eaten –  fruit and vegetables, growing on trees and bushes, growing under the ground and over it.</a:t>
            </a:r>
          </a:p>
          <a:p>
            <a:pPr eaLnBrk="1" hangingPunct="1"/>
            <a:r>
              <a:rPr lang="en-GB" altLang="en-US">
                <a:latin typeface="Arial" panose="020B0604020202020204" pitchFamily="34" charset="0"/>
                <a:ea typeface="ＭＳ Ｐゴシック" panose="020B0600070205080204" pitchFamily="34" charset="-128"/>
              </a:rPr>
              <a:t>And God saw it was very good.</a:t>
            </a:r>
          </a:p>
        </p:txBody>
      </p:sp>
    </p:spTree>
    <p:extLst>
      <p:ext uri="{BB962C8B-B14F-4D97-AF65-F5344CB8AC3E}">
        <p14:creationId xmlns:p14="http://schemas.microsoft.com/office/powerpoint/2010/main" val="3359953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357CD89-78B2-424D-BCE4-3764579F3C25}"/>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3E7C4F43-99DD-2444-A050-078920AB487B}" type="slidenum">
              <a:rPr lang="en-GB" altLang="en-US" sz="1200" b="0"/>
              <a:pPr eaLnBrk="1" hangingPunct="1"/>
              <a:t>20</a:t>
            </a:fld>
            <a:endParaRPr lang="en-GB" altLang="en-US" sz="1200" b="0"/>
          </a:p>
        </p:txBody>
      </p:sp>
      <p:sp>
        <p:nvSpPr>
          <p:cNvPr id="77826" name="Rectangle 2">
            <a:extLst>
              <a:ext uri="{FF2B5EF4-FFF2-40B4-BE49-F238E27FC236}">
                <a16:creationId xmlns:a16="http://schemas.microsoft.com/office/drawing/2014/main" id="{AC1ABDD4-C698-1249-9118-4AF918A7F0BA}"/>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7827" name="Rectangle 3">
            <a:extLst>
              <a:ext uri="{FF2B5EF4-FFF2-40B4-BE49-F238E27FC236}">
                <a16:creationId xmlns:a16="http://schemas.microsoft.com/office/drawing/2014/main" id="{0992C24A-B88F-4A4F-AA04-8C01EBA58423}"/>
              </a:ext>
            </a:extLst>
          </p:cNvPr>
          <p:cNvSpPr>
            <a:spLocks noGrp="1" noChangeArrowheads="1"/>
          </p:cNvSpPr>
          <p:nvPr>
            <p:ph type="body" idx="1"/>
          </p:nvPr>
        </p:nvSpPr>
        <p:spPr/>
        <p:txBody>
          <a:bodyPr/>
          <a:lstStyle/>
          <a:p>
            <a:pPr eaLnBrk="1" hangingPunct="1"/>
            <a:r>
              <a:rPr lang="en-GB" altLang="en-US">
                <a:latin typeface="Arial" panose="020B0604020202020204" pitchFamily="34" charset="0"/>
                <a:ea typeface="ＭＳ Ｐゴシック" panose="020B0600070205080204" pitchFamily="34" charset="-128"/>
              </a:rPr>
              <a:t>God created all sorts of animals in the sea – massive ones</a:t>
            </a:r>
          </a:p>
        </p:txBody>
      </p:sp>
    </p:spTree>
    <p:extLst>
      <p:ext uri="{BB962C8B-B14F-4D97-AF65-F5344CB8AC3E}">
        <p14:creationId xmlns:p14="http://schemas.microsoft.com/office/powerpoint/2010/main" val="1997752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2AC10D1-AC14-E643-ADE3-726AB550178B}"/>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B2372BBC-3D9C-AA43-A713-0A0DD1C1FEDE}" type="slidenum">
              <a:rPr lang="en-GB" altLang="en-US" sz="1200" b="0"/>
              <a:pPr eaLnBrk="1" hangingPunct="1"/>
              <a:t>21</a:t>
            </a:fld>
            <a:endParaRPr lang="en-GB" altLang="en-US" sz="1200" b="0"/>
          </a:p>
        </p:txBody>
      </p:sp>
      <p:sp>
        <p:nvSpPr>
          <p:cNvPr id="78850" name="Rectangle 2">
            <a:extLst>
              <a:ext uri="{FF2B5EF4-FFF2-40B4-BE49-F238E27FC236}">
                <a16:creationId xmlns:a16="http://schemas.microsoft.com/office/drawing/2014/main" id="{32D3EAA0-DB01-BE43-856C-3037FA045EDC}"/>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8851" name="Rectangle 3">
            <a:extLst>
              <a:ext uri="{FF2B5EF4-FFF2-40B4-BE49-F238E27FC236}">
                <a16:creationId xmlns:a16="http://schemas.microsoft.com/office/drawing/2014/main" id="{281C66B7-9ABB-FA42-9810-DC9132A44E13}"/>
              </a:ext>
            </a:extLst>
          </p:cNvPr>
          <p:cNvSpPr>
            <a:spLocks noGrp="1" noChangeArrowheads="1"/>
          </p:cNvSpPr>
          <p:nvPr>
            <p:ph type="body" idx="1"/>
          </p:nvPr>
        </p:nvSpPr>
        <p:spPr/>
        <p:txBody>
          <a:bodyPr/>
          <a:lstStyle/>
          <a:p>
            <a:pPr eaLnBrk="1" hangingPunct="1">
              <a:defRPr/>
            </a:pPr>
            <a:r>
              <a:rPr lang="en-GB"/>
              <a:t>Small ones</a:t>
            </a:r>
          </a:p>
        </p:txBody>
      </p:sp>
    </p:spTree>
    <p:extLst>
      <p:ext uri="{BB962C8B-B14F-4D97-AF65-F5344CB8AC3E}">
        <p14:creationId xmlns:p14="http://schemas.microsoft.com/office/powerpoint/2010/main" val="2859637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FE06B01-3A44-6143-9809-7FA3FEEA75AC}"/>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E628B143-8B56-8F44-9EE0-0383552BD81D}" type="slidenum">
              <a:rPr lang="en-GB" altLang="en-US" sz="1200" b="0"/>
              <a:pPr eaLnBrk="1" hangingPunct="1"/>
              <a:t>22</a:t>
            </a:fld>
            <a:endParaRPr lang="en-GB" altLang="en-US" sz="1200" b="0"/>
          </a:p>
        </p:txBody>
      </p:sp>
      <p:sp>
        <p:nvSpPr>
          <p:cNvPr id="79874" name="Rectangle 2">
            <a:extLst>
              <a:ext uri="{FF2B5EF4-FFF2-40B4-BE49-F238E27FC236}">
                <a16:creationId xmlns:a16="http://schemas.microsoft.com/office/drawing/2014/main" id="{20802FEA-DC85-5947-A159-2086630D726B}"/>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9875" name="Rectangle 3">
            <a:extLst>
              <a:ext uri="{FF2B5EF4-FFF2-40B4-BE49-F238E27FC236}">
                <a16:creationId xmlns:a16="http://schemas.microsoft.com/office/drawing/2014/main" id="{99563985-F6E2-884C-97D6-3B4A988150BD}"/>
              </a:ext>
            </a:extLst>
          </p:cNvPr>
          <p:cNvSpPr>
            <a:spLocks noGrp="1" noChangeArrowheads="1"/>
          </p:cNvSpPr>
          <p:nvPr>
            <p:ph type="body" idx="1"/>
          </p:nvPr>
        </p:nvSpPr>
        <p:spPr/>
        <p:txBody>
          <a:bodyPr/>
          <a:lstStyle/>
          <a:p>
            <a:pPr eaLnBrk="1" hangingPunct="1">
              <a:defRPr/>
            </a:pPr>
            <a:r>
              <a:rPr lang="en-GB"/>
              <a:t>Jumping ones</a:t>
            </a:r>
          </a:p>
        </p:txBody>
      </p:sp>
    </p:spTree>
    <p:extLst>
      <p:ext uri="{BB962C8B-B14F-4D97-AF65-F5344CB8AC3E}">
        <p14:creationId xmlns:p14="http://schemas.microsoft.com/office/powerpoint/2010/main" val="1442965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6D05509-B3C1-1A4A-AC3E-CCBAFC90CAA0}"/>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647A331C-F7A0-AB45-8C6B-82B5A25F50F2}" type="slidenum">
              <a:rPr lang="en-GB" altLang="en-US" sz="1200" b="0"/>
              <a:pPr eaLnBrk="1" hangingPunct="1"/>
              <a:t>23</a:t>
            </a:fld>
            <a:endParaRPr lang="en-GB" altLang="en-US" sz="1200" b="0"/>
          </a:p>
        </p:txBody>
      </p:sp>
      <p:sp>
        <p:nvSpPr>
          <p:cNvPr id="80898" name="Rectangle 2">
            <a:extLst>
              <a:ext uri="{FF2B5EF4-FFF2-40B4-BE49-F238E27FC236}">
                <a16:creationId xmlns:a16="http://schemas.microsoft.com/office/drawing/2014/main" id="{458A4992-603F-DF4F-8E88-C633F2AACFAB}"/>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0899" name="Rectangle 3">
            <a:extLst>
              <a:ext uri="{FF2B5EF4-FFF2-40B4-BE49-F238E27FC236}">
                <a16:creationId xmlns:a16="http://schemas.microsoft.com/office/drawing/2014/main" id="{02AC7329-F0E3-C140-A36B-9AF316E7B37C}"/>
              </a:ext>
            </a:extLst>
          </p:cNvPr>
          <p:cNvSpPr>
            <a:spLocks noGrp="1" noChangeArrowheads="1"/>
          </p:cNvSpPr>
          <p:nvPr>
            <p:ph type="body" idx="1"/>
          </p:nvPr>
        </p:nvSpPr>
        <p:spPr/>
        <p:txBody>
          <a:bodyPr/>
          <a:lstStyle/>
          <a:p>
            <a:pPr eaLnBrk="1" hangingPunct="1">
              <a:defRPr/>
            </a:pPr>
            <a:r>
              <a:rPr lang="en-GB"/>
              <a:t>Nibbling ones</a:t>
            </a:r>
          </a:p>
        </p:txBody>
      </p:sp>
    </p:spTree>
    <p:extLst>
      <p:ext uri="{BB962C8B-B14F-4D97-AF65-F5344CB8AC3E}">
        <p14:creationId xmlns:p14="http://schemas.microsoft.com/office/powerpoint/2010/main" val="1308994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dirty="0">
                <a:latin typeface="Arial" panose="020B0604020202020204" pitchFamily="34" charset="0"/>
                <a:ea typeface="ＭＳ Ｐゴシック" panose="020B0600070205080204" pitchFamily="34" charset="-128"/>
              </a:rPr>
              <a:t>Imagine you are surrounded by nothing.</a:t>
            </a:r>
          </a:p>
          <a:p>
            <a:pPr eaLnBrk="1" hangingPunct="1"/>
            <a:r>
              <a:rPr lang="en-GB" altLang="en-US" dirty="0">
                <a:latin typeface="Arial" panose="020B0604020202020204" pitchFamily="34" charset="0"/>
                <a:ea typeface="ＭＳ Ｐゴシック" panose="020B0600070205080204" pitchFamily="34" charset="-128"/>
              </a:rPr>
              <a:t>No one is anywhere near you.</a:t>
            </a:r>
          </a:p>
          <a:p>
            <a:pPr eaLnBrk="1" hangingPunct="1"/>
            <a:r>
              <a:rPr lang="en-GB" altLang="en-US" dirty="0">
                <a:latin typeface="Arial" panose="020B0604020202020204" pitchFamily="34" charset="0"/>
                <a:ea typeface="ＭＳ Ｐゴシック" panose="020B0600070205080204" pitchFamily="34" charset="-128"/>
              </a:rPr>
              <a:t>Close your eyes and imagine what this would be like.</a:t>
            </a:r>
          </a:p>
          <a:p>
            <a:pPr eaLnBrk="1" hangingPunct="1"/>
            <a:r>
              <a:rPr lang="en-GB" altLang="en-US" dirty="0">
                <a:latin typeface="Arial" panose="020B0604020202020204" pitchFamily="34" charset="0"/>
                <a:ea typeface="ＭＳ Ｐゴシック" panose="020B0600070205080204" pitchFamily="34" charset="-128"/>
              </a:rPr>
              <a:t>It</a:t>
            </a:r>
            <a:r>
              <a:rPr lang="ja-JP" altLang="en-GB">
                <a:latin typeface="Arial" panose="020B0604020202020204" pitchFamily="34" charset="0"/>
                <a:ea typeface="ＭＳ Ｐゴシック" panose="020B0600070205080204" pitchFamily="34" charset="-128"/>
              </a:rPr>
              <a:t>’</a:t>
            </a:r>
            <a:r>
              <a:rPr lang="en-GB" altLang="ja-JP" dirty="0">
                <a:latin typeface="Arial" panose="020B0604020202020204" pitchFamily="34" charset="0"/>
                <a:ea typeface="ＭＳ Ｐゴシック" panose="020B0600070205080204" pitchFamily="34" charset="-128"/>
              </a:rPr>
              <a:t>s dark and gloomy.</a:t>
            </a:r>
          </a:p>
          <a:p>
            <a:pPr eaLnBrk="1" hangingPunct="1"/>
            <a:r>
              <a:rPr lang="en-GB" altLang="en-US" dirty="0">
                <a:latin typeface="Arial" panose="020B0604020202020204" pitchFamily="34" charset="0"/>
                <a:ea typeface="ＭＳ Ｐゴシック" panose="020B0600070205080204" pitchFamily="34" charset="-128"/>
              </a:rPr>
              <a:t>But in the middle of this nothing is God. He just is.</a:t>
            </a:r>
          </a:p>
          <a:p>
            <a:pPr eaLnBrk="1" hangingPunct="1"/>
            <a:r>
              <a:rPr lang="en-GB" altLang="en-US" dirty="0">
                <a:latin typeface="Arial" panose="020B0604020202020204" pitchFamily="34" charset="0"/>
                <a:ea typeface="ＭＳ Ｐゴシック" panose="020B0600070205080204" pitchFamily="34" charset="-128"/>
              </a:rPr>
              <a:t>And as God moved around, he began to create. Out of nothing he made something.</a:t>
            </a:r>
          </a:p>
          <a:p>
            <a:pPr eaLnBrk="1" hangingPunct="1"/>
            <a:r>
              <a:rPr lang="en-GB" altLang="en-US" dirty="0">
                <a:latin typeface="Arial" panose="020B0604020202020204" pitchFamily="34" charset="0"/>
                <a:ea typeface="ＭＳ Ｐゴシック" panose="020B0600070205080204" pitchFamily="34" charset="-128"/>
              </a:rPr>
              <a:t>Out of the darkness he created light.</a:t>
            </a:r>
          </a:p>
          <a:p>
            <a:pPr eaLnBrk="1" hangingPunct="1"/>
            <a:r>
              <a:rPr lang="en-GB" altLang="en-US" dirty="0">
                <a:latin typeface="Arial" panose="020B0604020202020204" pitchFamily="34" charset="0"/>
                <a:ea typeface="ＭＳ Ｐゴシック" panose="020B0600070205080204" pitchFamily="34" charset="-128"/>
              </a:rPr>
              <a:t>In the beginning, there was nothing. Nothing except God.</a:t>
            </a:r>
          </a:p>
          <a:p>
            <a:endParaRPr lang="en-US" dirty="0"/>
          </a:p>
        </p:txBody>
      </p:sp>
      <p:sp>
        <p:nvSpPr>
          <p:cNvPr id="4" name="Slide Number Placeholder 3"/>
          <p:cNvSpPr>
            <a:spLocks noGrp="1"/>
          </p:cNvSpPr>
          <p:nvPr>
            <p:ph type="sldNum" sz="quarter" idx="5"/>
          </p:nvPr>
        </p:nvSpPr>
        <p:spPr/>
        <p:txBody>
          <a:bodyPr/>
          <a:lstStyle/>
          <a:p>
            <a:fld id="{AD0263DD-D82C-804B-9EC4-B83C5EE82A07}" type="slidenum">
              <a:rPr lang="en-US" smtClean="0"/>
              <a:t>6</a:t>
            </a:fld>
            <a:endParaRPr lang="en-US"/>
          </a:p>
        </p:txBody>
      </p:sp>
    </p:spTree>
    <p:extLst>
      <p:ext uri="{BB962C8B-B14F-4D97-AF65-F5344CB8AC3E}">
        <p14:creationId xmlns:p14="http://schemas.microsoft.com/office/powerpoint/2010/main" val="58696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5754E87-F5DD-C042-9622-EA829716E9D2}"/>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6BA342D9-C539-674E-94F5-EDF103851A13}" type="slidenum">
              <a:rPr lang="en-GB" altLang="en-US" sz="1200" b="0"/>
              <a:pPr eaLnBrk="1" hangingPunct="1"/>
              <a:t>24</a:t>
            </a:fld>
            <a:endParaRPr lang="en-GB" altLang="en-US" sz="1200" b="0"/>
          </a:p>
        </p:txBody>
      </p:sp>
      <p:sp>
        <p:nvSpPr>
          <p:cNvPr id="81922" name="Rectangle 2">
            <a:extLst>
              <a:ext uri="{FF2B5EF4-FFF2-40B4-BE49-F238E27FC236}">
                <a16:creationId xmlns:a16="http://schemas.microsoft.com/office/drawing/2014/main" id="{92AF9497-11F2-A64E-A603-DC8B988661CE}"/>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1923" name="Rectangle 3">
            <a:extLst>
              <a:ext uri="{FF2B5EF4-FFF2-40B4-BE49-F238E27FC236}">
                <a16:creationId xmlns:a16="http://schemas.microsoft.com/office/drawing/2014/main" id="{E1FD748A-CA2B-024B-8990-DA2EF593BAF8}"/>
              </a:ext>
            </a:extLst>
          </p:cNvPr>
          <p:cNvSpPr>
            <a:spLocks noGrp="1" noChangeArrowheads="1"/>
          </p:cNvSpPr>
          <p:nvPr>
            <p:ph type="body" idx="1"/>
          </p:nvPr>
        </p:nvSpPr>
        <p:spPr/>
        <p:txBody>
          <a:bodyPr/>
          <a:lstStyle/>
          <a:p>
            <a:pPr eaLnBrk="1" hangingPunct="1">
              <a:defRPr/>
            </a:pPr>
            <a:r>
              <a:rPr lang="en-GB"/>
              <a:t>Warm water ones</a:t>
            </a:r>
          </a:p>
        </p:txBody>
      </p:sp>
    </p:spTree>
    <p:extLst>
      <p:ext uri="{BB962C8B-B14F-4D97-AF65-F5344CB8AC3E}">
        <p14:creationId xmlns:p14="http://schemas.microsoft.com/office/powerpoint/2010/main" val="2639831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0171BD3-99B6-3540-878D-A67D796C1D91}"/>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67E418F5-B663-4545-976E-F7B181C24600}" type="slidenum">
              <a:rPr lang="en-GB" altLang="en-US" sz="1200" b="0"/>
              <a:pPr eaLnBrk="1" hangingPunct="1"/>
              <a:t>25</a:t>
            </a:fld>
            <a:endParaRPr lang="en-GB" altLang="en-US" sz="1200" b="0"/>
          </a:p>
        </p:txBody>
      </p:sp>
      <p:sp>
        <p:nvSpPr>
          <p:cNvPr id="83970" name="Rectangle 2">
            <a:extLst>
              <a:ext uri="{FF2B5EF4-FFF2-40B4-BE49-F238E27FC236}">
                <a16:creationId xmlns:a16="http://schemas.microsoft.com/office/drawing/2014/main" id="{88FDE57E-26C8-E546-BC8B-F4F27C18CD83}"/>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3971" name="Rectangle 3">
            <a:extLst>
              <a:ext uri="{FF2B5EF4-FFF2-40B4-BE49-F238E27FC236}">
                <a16:creationId xmlns:a16="http://schemas.microsoft.com/office/drawing/2014/main" id="{F829A2D0-5E0C-244D-AEA1-C571AC8DC9B3}"/>
              </a:ext>
            </a:extLst>
          </p:cNvPr>
          <p:cNvSpPr>
            <a:spLocks noGrp="1" noChangeArrowheads="1"/>
          </p:cNvSpPr>
          <p:nvPr>
            <p:ph type="body" idx="1"/>
          </p:nvPr>
        </p:nvSpPr>
        <p:spPr/>
        <p:txBody>
          <a:bodyPr/>
          <a:lstStyle/>
          <a:p>
            <a:pPr eaLnBrk="1" hangingPunct="1">
              <a:defRPr/>
            </a:pPr>
            <a:r>
              <a:rPr lang="en-GB"/>
              <a:t>And he made the birds</a:t>
            </a:r>
          </a:p>
        </p:txBody>
      </p:sp>
    </p:spTree>
    <p:extLst>
      <p:ext uri="{BB962C8B-B14F-4D97-AF65-F5344CB8AC3E}">
        <p14:creationId xmlns:p14="http://schemas.microsoft.com/office/powerpoint/2010/main" val="3483381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EC2553-BE7C-A441-BB47-006CDB654F18}"/>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7B49D91D-A242-1245-906A-26EA8C81212F}" type="slidenum">
              <a:rPr lang="en-GB" altLang="en-US" sz="1200" b="0"/>
              <a:pPr eaLnBrk="1" hangingPunct="1"/>
              <a:t>26</a:t>
            </a:fld>
            <a:endParaRPr lang="en-GB" altLang="en-US" sz="1200" b="0"/>
          </a:p>
        </p:txBody>
      </p:sp>
      <p:sp>
        <p:nvSpPr>
          <p:cNvPr id="84994" name="Rectangle 2">
            <a:extLst>
              <a:ext uri="{FF2B5EF4-FFF2-40B4-BE49-F238E27FC236}">
                <a16:creationId xmlns:a16="http://schemas.microsoft.com/office/drawing/2014/main" id="{6DF62D37-F3E2-BE45-AD22-149A1EF70C7F}"/>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4995" name="Rectangle 3">
            <a:extLst>
              <a:ext uri="{FF2B5EF4-FFF2-40B4-BE49-F238E27FC236}">
                <a16:creationId xmlns:a16="http://schemas.microsoft.com/office/drawing/2014/main" id="{0F64112B-955D-EF41-BF78-796F680946FC}"/>
              </a:ext>
            </a:extLst>
          </p:cNvPr>
          <p:cNvSpPr>
            <a:spLocks noGrp="1" noChangeArrowheads="1"/>
          </p:cNvSpPr>
          <p:nvPr>
            <p:ph type="body" idx="1"/>
          </p:nvPr>
        </p:nvSpPr>
        <p:spPr/>
        <p:txBody>
          <a:bodyPr/>
          <a:lstStyle/>
          <a:p>
            <a:pPr eaLnBrk="1" hangingPunct="1">
              <a:defRPr/>
            </a:pPr>
            <a:r>
              <a:rPr lang="en-GB"/>
              <a:t>Night time birds</a:t>
            </a:r>
          </a:p>
        </p:txBody>
      </p:sp>
    </p:spTree>
    <p:extLst>
      <p:ext uri="{BB962C8B-B14F-4D97-AF65-F5344CB8AC3E}">
        <p14:creationId xmlns:p14="http://schemas.microsoft.com/office/powerpoint/2010/main" val="1591552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19CAB10-FEE0-4B41-AF67-5C311BEB7B5B}"/>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B73B42A2-805B-834E-BA63-50316BA84DB7}" type="slidenum">
              <a:rPr lang="en-GB" altLang="en-US" sz="1200" b="0"/>
              <a:pPr eaLnBrk="1" hangingPunct="1"/>
              <a:t>27</a:t>
            </a:fld>
            <a:endParaRPr lang="en-GB" altLang="en-US" sz="1200" b="0"/>
          </a:p>
        </p:txBody>
      </p:sp>
      <p:sp>
        <p:nvSpPr>
          <p:cNvPr id="86018" name="Rectangle 2">
            <a:extLst>
              <a:ext uri="{FF2B5EF4-FFF2-40B4-BE49-F238E27FC236}">
                <a16:creationId xmlns:a16="http://schemas.microsoft.com/office/drawing/2014/main" id="{292298CC-3997-C54B-9C1D-1E9C7F9874E4}"/>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6019" name="Rectangle 3">
            <a:extLst>
              <a:ext uri="{FF2B5EF4-FFF2-40B4-BE49-F238E27FC236}">
                <a16:creationId xmlns:a16="http://schemas.microsoft.com/office/drawing/2014/main" id="{AE1A90EC-53EC-1647-94F5-401AC73E6A25}"/>
              </a:ext>
            </a:extLst>
          </p:cNvPr>
          <p:cNvSpPr>
            <a:spLocks noGrp="1" noChangeArrowheads="1"/>
          </p:cNvSpPr>
          <p:nvPr>
            <p:ph type="body" idx="1"/>
          </p:nvPr>
        </p:nvSpPr>
        <p:spPr/>
        <p:txBody>
          <a:bodyPr/>
          <a:lstStyle/>
          <a:p>
            <a:pPr eaLnBrk="1" hangingPunct="1">
              <a:defRPr/>
            </a:pPr>
            <a:r>
              <a:rPr lang="en-GB"/>
              <a:t>Day time birds</a:t>
            </a:r>
          </a:p>
        </p:txBody>
      </p:sp>
    </p:spTree>
    <p:extLst>
      <p:ext uri="{BB962C8B-B14F-4D97-AF65-F5344CB8AC3E}">
        <p14:creationId xmlns:p14="http://schemas.microsoft.com/office/powerpoint/2010/main" val="3992146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DCF59E5-A763-8848-8C47-9E2878E4A8FB}"/>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8C10926A-33F6-A244-9039-DA4A3730E43F}" type="slidenum">
              <a:rPr lang="en-GB" altLang="en-US" sz="1200" b="0"/>
              <a:pPr eaLnBrk="1" hangingPunct="1"/>
              <a:t>28</a:t>
            </a:fld>
            <a:endParaRPr lang="en-GB" altLang="en-US" sz="1200" b="0"/>
          </a:p>
        </p:txBody>
      </p:sp>
      <p:sp>
        <p:nvSpPr>
          <p:cNvPr id="87042" name="Rectangle 2">
            <a:extLst>
              <a:ext uri="{FF2B5EF4-FFF2-40B4-BE49-F238E27FC236}">
                <a16:creationId xmlns:a16="http://schemas.microsoft.com/office/drawing/2014/main" id="{6E1A1E69-F284-9945-95AB-6D7C5326E567}"/>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7043" name="Rectangle 3">
            <a:extLst>
              <a:ext uri="{FF2B5EF4-FFF2-40B4-BE49-F238E27FC236}">
                <a16:creationId xmlns:a16="http://schemas.microsoft.com/office/drawing/2014/main" id="{DA0FFA63-5B38-9F47-AA2A-0F90B815649D}"/>
              </a:ext>
            </a:extLst>
          </p:cNvPr>
          <p:cNvSpPr>
            <a:spLocks noGrp="1" noChangeArrowheads="1"/>
          </p:cNvSpPr>
          <p:nvPr>
            <p:ph type="body" idx="1"/>
          </p:nvPr>
        </p:nvSpPr>
        <p:spPr/>
        <p:txBody>
          <a:bodyPr/>
          <a:lstStyle/>
          <a:p>
            <a:pPr eaLnBrk="1" hangingPunct="1">
              <a:defRPr/>
            </a:pPr>
            <a:r>
              <a:rPr lang="en-GB"/>
              <a:t>Birds with different beaks</a:t>
            </a:r>
          </a:p>
        </p:txBody>
      </p:sp>
    </p:spTree>
    <p:extLst>
      <p:ext uri="{BB962C8B-B14F-4D97-AF65-F5344CB8AC3E}">
        <p14:creationId xmlns:p14="http://schemas.microsoft.com/office/powerpoint/2010/main" val="4076381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42C98E0-55BB-904C-84AA-AE87C0C4D4B0}"/>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0489743F-DBBA-F442-9A70-F91FF3CA5671}" type="slidenum">
              <a:rPr lang="en-GB" altLang="en-US" sz="1200" b="0"/>
              <a:pPr eaLnBrk="1" hangingPunct="1"/>
              <a:t>29</a:t>
            </a:fld>
            <a:endParaRPr lang="en-GB" altLang="en-US" sz="1200" b="0"/>
          </a:p>
        </p:txBody>
      </p:sp>
      <p:sp>
        <p:nvSpPr>
          <p:cNvPr id="88066" name="Rectangle 2">
            <a:extLst>
              <a:ext uri="{FF2B5EF4-FFF2-40B4-BE49-F238E27FC236}">
                <a16:creationId xmlns:a16="http://schemas.microsoft.com/office/drawing/2014/main" id="{361BFFC9-7F43-CF41-A060-61EB5994E239}"/>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8067" name="Rectangle 3">
            <a:extLst>
              <a:ext uri="{FF2B5EF4-FFF2-40B4-BE49-F238E27FC236}">
                <a16:creationId xmlns:a16="http://schemas.microsoft.com/office/drawing/2014/main" id="{D4C8FD14-4D84-9D46-8A8E-99D75183E11A}"/>
              </a:ext>
            </a:extLst>
          </p:cNvPr>
          <p:cNvSpPr>
            <a:spLocks noGrp="1" noChangeArrowheads="1"/>
          </p:cNvSpPr>
          <p:nvPr>
            <p:ph type="body" idx="1"/>
          </p:nvPr>
        </p:nvSpPr>
        <p:spPr/>
        <p:txBody>
          <a:bodyPr/>
          <a:lstStyle/>
          <a:p>
            <a:pPr eaLnBrk="1" hangingPunct="1">
              <a:defRPr/>
            </a:pPr>
            <a:r>
              <a:rPr lang="en-GB"/>
              <a:t>And different feathers</a:t>
            </a:r>
          </a:p>
        </p:txBody>
      </p:sp>
    </p:spTree>
    <p:extLst>
      <p:ext uri="{BB962C8B-B14F-4D97-AF65-F5344CB8AC3E}">
        <p14:creationId xmlns:p14="http://schemas.microsoft.com/office/powerpoint/2010/main" val="3580945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CA18583-0495-AD46-98CB-8DABC6B74C79}"/>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5B3BC924-BAEB-3C45-8D25-C9611930DFC3}" type="slidenum">
              <a:rPr lang="en-GB" altLang="en-US" sz="1200" b="0"/>
              <a:pPr eaLnBrk="1" hangingPunct="1"/>
              <a:t>30</a:t>
            </a:fld>
            <a:endParaRPr lang="en-GB" altLang="en-US" sz="1200" b="0"/>
          </a:p>
        </p:txBody>
      </p:sp>
      <p:sp>
        <p:nvSpPr>
          <p:cNvPr id="89090" name="Rectangle 2">
            <a:extLst>
              <a:ext uri="{FF2B5EF4-FFF2-40B4-BE49-F238E27FC236}">
                <a16:creationId xmlns:a16="http://schemas.microsoft.com/office/drawing/2014/main" id="{4B5687F1-B8AE-BA40-9C8C-CE2B79F2BD1B}"/>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9091" name="Rectangle 3">
            <a:extLst>
              <a:ext uri="{FF2B5EF4-FFF2-40B4-BE49-F238E27FC236}">
                <a16:creationId xmlns:a16="http://schemas.microsoft.com/office/drawing/2014/main" id="{0B99DFBA-11C9-0A4D-B79F-D23F962A449B}"/>
              </a:ext>
            </a:extLst>
          </p:cNvPr>
          <p:cNvSpPr>
            <a:spLocks noGrp="1" noChangeArrowheads="1"/>
          </p:cNvSpPr>
          <p:nvPr>
            <p:ph type="body" idx="1"/>
          </p:nvPr>
        </p:nvSpPr>
        <p:spPr/>
        <p:txBody>
          <a:bodyPr/>
          <a:lstStyle/>
          <a:p>
            <a:pPr eaLnBrk="1" hangingPunct="1">
              <a:defRPr/>
            </a:pPr>
            <a:r>
              <a:rPr lang="en-GB"/>
              <a:t>Even baby birds</a:t>
            </a:r>
          </a:p>
        </p:txBody>
      </p:sp>
    </p:spTree>
    <p:extLst>
      <p:ext uri="{BB962C8B-B14F-4D97-AF65-F5344CB8AC3E}">
        <p14:creationId xmlns:p14="http://schemas.microsoft.com/office/powerpoint/2010/main" val="28661548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EC4D315-A5CE-514B-8448-32744FEECC22}"/>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3BE986BE-9053-EF41-A7F3-48362E312A18}" type="slidenum">
              <a:rPr lang="en-GB" altLang="en-US" sz="1200" b="0"/>
              <a:pPr eaLnBrk="1" hangingPunct="1"/>
              <a:t>31</a:t>
            </a:fld>
            <a:endParaRPr lang="en-GB" altLang="en-US" sz="1200" b="0"/>
          </a:p>
        </p:txBody>
      </p:sp>
      <p:sp>
        <p:nvSpPr>
          <p:cNvPr id="112642" name="Rectangle 2">
            <a:extLst>
              <a:ext uri="{FF2B5EF4-FFF2-40B4-BE49-F238E27FC236}">
                <a16:creationId xmlns:a16="http://schemas.microsoft.com/office/drawing/2014/main" id="{0EC68183-05BD-3F49-BA8D-C948CDF040B9}"/>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2643" name="Rectangle 3">
            <a:extLst>
              <a:ext uri="{FF2B5EF4-FFF2-40B4-BE49-F238E27FC236}">
                <a16:creationId xmlns:a16="http://schemas.microsoft.com/office/drawing/2014/main" id="{4FE32055-CC78-B844-BC19-671241F0BCC1}"/>
              </a:ext>
            </a:extLst>
          </p:cNvPr>
          <p:cNvSpPr>
            <a:spLocks noGrp="1" noChangeArrowheads="1"/>
          </p:cNvSpPr>
          <p:nvPr>
            <p:ph type="body" idx="1"/>
          </p:nvPr>
        </p:nvSpPr>
        <p:spPr/>
        <p:txBody>
          <a:bodyPr/>
          <a:lstStyle/>
          <a:p>
            <a:pPr eaLnBrk="1" hangingPunct="1"/>
            <a:r>
              <a:rPr lang="en-GB" altLang="en-US">
                <a:latin typeface="Arial" panose="020B0604020202020204" pitchFamily="34" charset="0"/>
                <a:ea typeface="ＭＳ Ｐゴシック" panose="020B0600070205080204" pitchFamily="34" charset="-128"/>
              </a:rPr>
              <a:t>And he made animals on the land – cows</a:t>
            </a:r>
          </a:p>
          <a:p>
            <a:pPr eaLnBrk="1" hangingPunct="1"/>
            <a:endParaRPr lang="en-GB"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36529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5E6521D-321E-BE4C-8B78-E117224F1610}"/>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7F458FE0-C8A5-DE46-80A3-9702391FB8C7}" type="slidenum">
              <a:rPr lang="en-GB" altLang="en-US" sz="1200" b="0"/>
              <a:pPr eaLnBrk="1" hangingPunct="1"/>
              <a:t>32</a:t>
            </a:fld>
            <a:endParaRPr lang="en-GB" altLang="en-US" sz="1200" b="0"/>
          </a:p>
        </p:txBody>
      </p:sp>
      <p:sp>
        <p:nvSpPr>
          <p:cNvPr id="181250" name="Rectangle 2">
            <a:extLst>
              <a:ext uri="{FF2B5EF4-FFF2-40B4-BE49-F238E27FC236}">
                <a16:creationId xmlns:a16="http://schemas.microsoft.com/office/drawing/2014/main" id="{3105C521-DAFD-2046-B49C-B1A21BC9DCA5}"/>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1251" name="Rectangle 3">
            <a:extLst>
              <a:ext uri="{FF2B5EF4-FFF2-40B4-BE49-F238E27FC236}">
                <a16:creationId xmlns:a16="http://schemas.microsoft.com/office/drawing/2014/main" id="{499B1BD0-5775-9747-9B0F-7503C6C75FE7}"/>
              </a:ext>
            </a:extLst>
          </p:cNvPr>
          <p:cNvSpPr>
            <a:spLocks noGrp="1" noChangeArrowheads="1"/>
          </p:cNvSpPr>
          <p:nvPr>
            <p:ph type="body" idx="1"/>
          </p:nvPr>
        </p:nvSpPr>
        <p:spPr/>
        <p:txBody>
          <a:bodyPr/>
          <a:lstStyle/>
          <a:p>
            <a:pPr eaLnBrk="1" hangingPunct="1">
              <a:defRPr/>
            </a:pPr>
            <a:r>
              <a:rPr lang="en-GB"/>
              <a:t>Camels</a:t>
            </a:r>
          </a:p>
          <a:p>
            <a:pPr eaLnBrk="1" hangingPunct="1">
              <a:defRPr/>
            </a:pPr>
            <a:endParaRPr lang="en-GB"/>
          </a:p>
        </p:txBody>
      </p:sp>
    </p:spTree>
    <p:extLst>
      <p:ext uri="{BB962C8B-B14F-4D97-AF65-F5344CB8AC3E}">
        <p14:creationId xmlns:p14="http://schemas.microsoft.com/office/powerpoint/2010/main" val="40390060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D855A62-0453-CA40-9EA6-A579DAFF9E59}"/>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08B8C676-0A2F-D942-9666-357708F4FA3D}" type="slidenum">
              <a:rPr lang="en-GB" altLang="en-US" sz="1200" b="0"/>
              <a:pPr eaLnBrk="1" hangingPunct="1"/>
              <a:t>33</a:t>
            </a:fld>
            <a:endParaRPr lang="en-GB" altLang="en-US" sz="1200" b="0"/>
          </a:p>
        </p:txBody>
      </p:sp>
      <p:sp>
        <p:nvSpPr>
          <p:cNvPr id="162818" name="Rectangle 2">
            <a:extLst>
              <a:ext uri="{FF2B5EF4-FFF2-40B4-BE49-F238E27FC236}">
                <a16:creationId xmlns:a16="http://schemas.microsoft.com/office/drawing/2014/main" id="{1618749F-2A99-2B4B-B5DE-A51883335298}"/>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2819" name="Rectangle 3">
            <a:extLst>
              <a:ext uri="{FF2B5EF4-FFF2-40B4-BE49-F238E27FC236}">
                <a16:creationId xmlns:a16="http://schemas.microsoft.com/office/drawing/2014/main" id="{DA50D297-81E5-7A43-AD26-7A991CE2BE4C}"/>
              </a:ext>
            </a:extLst>
          </p:cNvPr>
          <p:cNvSpPr>
            <a:spLocks noGrp="1" noChangeArrowheads="1"/>
          </p:cNvSpPr>
          <p:nvPr>
            <p:ph type="body" idx="1"/>
          </p:nvPr>
        </p:nvSpPr>
        <p:spPr/>
        <p:txBody>
          <a:bodyPr/>
          <a:lstStyle/>
          <a:p>
            <a:pPr eaLnBrk="1" hangingPunct="1">
              <a:defRPr/>
            </a:pPr>
            <a:r>
              <a:rPr lang="en-GB"/>
              <a:t>And kittens</a:t>
            </a:r>
          </a:p>
        </p:txBody>
      </p:sp>
    </p:spTree>
    <p:extLst>
      <p:ext uri="{BB962C8B-B14F-4D97-AF65-F5344CB8AC3E}">
        <p14:creationId xmlns:p14="http://schemas.microsoft.com/office/powerpoint/2010/main" val="1655324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E49483E-C348-D841-9362-F46AF7EE3CAC}"/>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1A9CDEBF-C95E-B746-AB00-211F6403F573}" type="slidenum">
              <a:rPr lang="en-GB" altLang="en-US" sz="1200" b="0"/>
              <a:pPr eaLnBrk="1" hangingPunct="1"/>
              <a:t>7</a:t>
            </a:fld>
            <a:endParaRPr lang="en-GB" altLang="en-US" sz="1200" b="0"/>
          </a:p>
        </p:txBody>
      </p:sp>
      <p:sp>
        <p:nvSpPr>
          <p:cNvPr id="193538" name="Rectangle 2">
            <a:extLst>
              <a:ext uri="{FF2B5EF4-FFF2-40B4-BE49-F238E27FC236}">
                <a16:creationId xmlns:a16="http://schemas.microsoft.com/office/drawing/2014/main" id="{A067B5B6-6273-6143-A4E4-641E1EEF8F27}"/>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3539" name="Rectangle 3">
            <a:extLst>
              <a:ext uri="{FF2B5EF4-FFF2-40B4-BE49-F238E27FC236}">
                <a16:creationId xmlns:a16="http://schemas.microsoft.com/office/drawing/2014/main" id="{8E387C9E-BEFB-5645-8950-D4FC7F91B7F6}"/>
              </a:ext>
            </a:extLst>
          </p:cNvPr>
          <p:cNvSpPr>
            <a:spLocks noGrp="1" noChangeArrowheads="1"/>
          </p:cNvSpPr>
          <p:nvPr>
            <p:ph type="body" idx="1"/>
          </p:nvPr>
        </p:nvSpPr>
        <p:spPr/>
        <p:txBody>
          <a:bodyPr/>
          <a:lstStyle/>
          <a:p>
            <a:pPr eaLnBrk="1" hangingPunct="1">
              <a:defRPr/>
            </a:pPr>
            <a:r>
              <a:rPr lang="en-GB" dirty="0"/>
              <a:t>God saw the light was good.</a:t>
            </a:r>
          </a:p>
        </p:txBody>
      </p:sp>
    </p:spTree>
    <p:extLst>
      <p:ext uri="{BB962C8B-B14F-4D97-AF65-F5344CB8AC3E}">
        <p14:creationId xmlns:p14="http://schemas.microsoft.com/office/powerpoint/2010/main" val="2893260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E53F8A8-1412-954D-9DF7-7666076E7D91}"/>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86FF8479-9F48-0B43-A4DA-B041FB498F52}" type="slidenum">
              <a:rPr lang="en-GB" altLang="en-US" sz="1200" b="0"/>
              <a:pPr eaLnBrk="1" hangingPunct="1"/>
              <a:t>34</a:t>
            </a:fld>
            <a:endParaRPr lang="en-GB" altLang="en-US" sz="1200" b="0"/>
          </a:p>
        </p:txBody>
      </p:sp>
      <p:sp>
        <p:nvSpPr>
          <p:cNvPr id="113666" name="Rectangle 2">
            <a:extLst>
              <a:ext uri="{FF2B5EF4-FFF2-40B4-BE49-F238E27FC236}">
                <a16:creationId xmlns:a16="http://schemas.microsoft.com/office/drawing/2014/main" id="{62FEBCA1-0FC0-C84F-BB82-132E135CFE1E}"/>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3667" name="Rectangle 3">
            <a:extLst>
              <a:ext uri="{FF2B5EF4-FFF2-40B4-BE49-F238E27FC236}">
                <a16:creationId xmlns:a16="http://schemas.microsoft.com/office/drawing/2014/main" id="{94B24102-6B58-3044-9B6D-C34D8116F581}"/>
              </a:ext>
            </a:extLst>
          </p:cNvPr>
          <p:cNvSpPr>
            <a:spLocks noGrp="1" noChangeArrowheads="1"/>
          </p:cNvSpPr>
          <p:nvPr>
            <p:ph type="body" idx="1"/>
          </p:nvPr>
        </p:nvSpPr>
        <p:spPr/>
        <p:txBody>
          <a:bodyPr/>
          <a:lstStyle/>
          <a:p>
            <a:pPr eaLnBrk="1" hangingPunct="1">
              <a:defRPr/>
            </a:pPr>
            <a:r>
              <a:rPr lang="en-GB"/>
              <a:t>lions</a:t>
            </a:r>
          </a:p>
        </p:txBody>
      </p:sp>
    </p:spTree>
    <p:extLst>
      <p:ext uri="{BB962C8B-B14F-4D97-AF65-F5344CB8AC3E}">
        <p14:creationId xmlns:p14="http://schemas.microsoft.com/office/powerpoint/2010/main" val="6304585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B2C6F5A-4E55-6840-BD47-FC07A1D9122B}"/>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FC38F6E1-8A7B-7D4D-AC05-F6B724715191}" type="slidenum">
              <a:rPr lang="en-GB" altLang="en-US" sz="1200" b="0"/>
              <a:pPr eaLnBrk="1" hangingPunct="1"/>
              <a:t>35</a:t>
            </a:fld>
            <a:endParaRPr lang="en-GB" altLang="en-US" sz="1200" b="0"/>
          </a:p>
        </p:txBody>
      </p:sp>
      <p:sp>
        <p:nvSpPr>
          <p:cNvPr id="183298" name="Rectangle 2">
            <a:extLst>
              <a:ext uri="{FF2B5EF4-FFF2-40B4-BE49-F238E27FC236}">
                <a16:creationId xmlns:a16="http://schemas.microsoft.com/office/drawing/2014/main" id="{C03EA3F3-182C-504B-8591-E8FE53290A10}"/>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3299" name="Rectangle 3">
            <a:extLst>
              <a:ext uri="{FF2B5EF4-FFF2-40B4-BE49-F238E27FC236}">
                <a16:creationId xmlns:a16="http://schemas.microsoft.com/office/drawing/2014/main" id="{4677EBCF-FDFE-3247-9562-38950A40E944}"/>
              </a:ext>
            </a:extLst>
          </p:cNvPr>
          <p:cNvSpPr>
            <a:spLocks noGrp="1" noChangeArrowheads="1"/>
          </p:cNvSpPr>
          <p:nvPr>
            <p:ph type="body" idx="1"/>
          </p:nvPr>
        </p:nvSpPr>
        <p:spPr/>
        <p:txBody>
          <a:bodyPr/>
          <a:lstStyle/>
          <a:p>
            <a:pPr eaLnBrk="1" hangingPunct="1">
              <a:defRPr/>
            </a:pPr>
            <a:r>
              <a:rPr lang="en-GB"/>
              <a:t>Lemurs and</a:t>
            </a:r>
          </a:p>
        </p:txBody>
      </p:sp>
    </p:spTree>
    <p:extLst>
      <p:ext uri="{BB962C8B-B14F-4D97-AF65-F5344CB8AC3E}">
        <p14:creationId xmlns:p14="http://schemas.microsoft.com/office/powerpoint/2010/main" val="14725249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D8FD541-9F22-7A45-AA7A-6FD57B1DB6A1}"/>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16084CBE-3F55-FD41-B65E-81C46C5ACDA2}" type="slidenum">
              <a:rPr lang="en-GB" altLang="en-US" sz="1200" b="0"/>
              <a:pPr eaLnBrk="1" hangingPunct="1"/>
              <a:t>36</a:t>
            </a:fld>
            <a:endParaRPr lang="en-GB" altLang="en-US" sz="1200" b="0"/>
          </a:p>
        </p:txBody>
      </p:sp>
      <p:sp>
        <p:nvSpPr>
          <p:cNvPr id="185346" name="Rectangle 2">
            <a:extLst>
              <a:ext uri="{FF2B5EF4-FFF2-40B4-BE49-F238E27FC236}">
                <a16:creationId xmlns:a16="http://schemas.microsoft.com/office/drawing/2014/main" id="{AC60391A-C6BC-D749-A134-1A74E6E31045}"/>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5347" name="Rectangle 3">
            <a:extLst>
              <a:ext uri="{FF2B5EF4-FFF2-40B4-BE49-F238E27FC236}">
                <a16:creationId xmlns:a16="http://schemas.microsoft.com/office/drawing/2014/main" id="{6BF551FB-D937-3B4A-BD7F-A2DF1173DB9B}"/>
              </a:ext>
            </a:extLst>
          </p:cNvPr>
          <p:cNvSpPr>
            <a:spLocks noGrp="1" noChangeArrowheads="1"/>
          </p:cNvSpPr>
          <p:nvPr>
            <p:ph type="body" idx="1"/>
          </p:nvPr>
        </p:nvSpPr>
        <p:spPr/>
        <p:txBody>
          <a:bodyPr/>
          <a:lstStyle/>
          <a:p>
            <a:pPr eaLnBrk="1" hangingPunct="1">
              <a:defRPr/>
            </a:pPr>
            <a:r>
              <a:rPr lang="en-GB"/>
              <a:t>lizards</a:t>
            </a:r>
          </a:p>
        </p:txBody>
      </p:sp>
    </p:spTree>
    <p:extLst>
      <p:ext uri="{BB962C8B-B14F-4D97-AF65-F5344CB8AC3E}">
        <p14:creationId xmlns:p14="http://schemas.microsoft.com/office/powerpoint/2010/main" val="7610508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F4A2545-35EB-504D-8E26-14F621CCADB8}"/>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C6737F1C-93F4-574D-AE37-A313C5E95796}" type="slidenum">
              <a:rPr lang="en-GB" altLang="en-US" sz="1200" b="0"/>
              <a:pPr eaLnBrk="1" hangingPunct="1"/>
              <a:t>37</a:t>
            </a:fld>
            <a:endParaRPr lang="en-GB" altLang="en-US" sz="1200" b="0"/>
          </a:p>
        </p:txBody>
      </p:sp>
      <p:sp>
        <p:nvSpPr>
          <p:cNvPr id="189442" name="Rectangle 2">
            <a:extLst>
              <a:ext uri="{FF2B5EF4-FFF2-40B4-BE49-F238E27FC236}">
                <a16:creationId xmlns:a16="http://schemas.microsoft.com/office/drawing/2014/main" id="{A518A3DA-FEAF-7D49-8200-DA15233416A0}"/>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9443" name="Rectangle 3">
            <a:extLst>
              <a:ext uri="{FF2B5EF4-FFF2-40B4-BE49-F238E27FC236}">
                <a16:creationId xmlns:a16="http://schemas.microsoft.com/office/drawing/2014/main" id="{9FB1D522-ED47-6B45-BD4B-4FC1434A2046}"/>
              </a:ext>
            </a:extLst>
          </p:cNvPr>
          <p:cNvSpPr>
            <a:spLocks noGrp="1" noChangeArrowheads="1"/>
          </p:cNvSpPr>
          <p:nvPr>
            <p:ph type="body" idx="1"/>
          </p:nvPr>
        </p:nvSpPr>
        <p:spPr/>
        <p:txBody>
          <a:bodyPr/>
          <a:lstStyle/>
          <a:p>
            <a:pPr eaLnBrk="1" hangingPunct="1">
              <a:defRPr/>
            </a:pPr>
            <a:r>
              <a:rPr lang="en-GB"/>
              <a:t>pythons</a:t>
            </a:r>
          </a:p>
        </p:txBody>
      </p:sp>
    </p:spTree>
    <p:extLst>
      <p:ext uri="{BB962C8B-B14F-4D97-AF65-F5344CB8AC3E}">
        <p14:creationId xmlns:p14="http://schemas.microsoft.com/office/powerpoint/2010/main" val="21267287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55743DB-94C6-7949-977B-F7AE3DA65325}"/>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F7ECFA28-2259-0A40-BE59-84F6FA65EAA3}" type="slidenum">
              <a:rPr lang="en-GB" altLang="en-US" sz="1200" b="0"/>
              <a:pPr eaLnBrk="1" hangingPunct="1"/>
              <a:t>38</a:t>
            </a:fld>
            <a:endParaRPr lang="en-GB" altLang="en-US" sz="1200" b="0"/>
          </a:p>
        </p:txBody>
      </p:sp>
      <p:sp>
        <p:nvSpPr>
          <p:cNvPr id="116738" name="Rectangle 2">
            <a:extLst>
              <a:ext uri="{FF2B5EF4-FFF2-40B4-BE49-F238E27FC236}">
                <a16:creationId xmlns:a16="http://schemas.microsoft.com/office/drawing/2014/main" id="{A2E76E5C-E1AC-3B42-A419-E76355CE7EB7}"/>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6739" name="Rectangle 3">
            <a:extLst>
              <a:ext uri="{FF2B5EF4-FFF2-40B4-BE49-F238E27FC236}">
                <a16:creationId xmlns:a16="http://schemas.microsoft.com/office/drawing/2014/main" id="{40B7DF4F-15A6-3A40-8454-4F81684CF9C0}"/>
              </a:ext>
            </a:extLst>
          </p:cNvPr>
          <p:cNvSpPr>
            <a:spLocks noGrp="1" noChangeArrowheads="1"/>
          </p:cNvSpPr>
          <p:nvPr>
            <p:ph type="body" idx="1"/>
          </p:nvPr>
        </p:nvSpPr>
        <p:spPr/>
        <p:txBody>
          <a:bodyPr/>
          <a:lstStyle/>
          <a:p>
            <a:pPr eaLnBrk="1" hangingPunct="1">
              <a:defRPr/>
            </a:pPr>
            <a:r>
              <a:rPr lang="en-GB"/>
              <a:t>And polar bears</a:t>
            </a:r>
          </a:p>
        </p:txBody>
      </p:sp>
    </p:spTree>
    <p:extLst>
      <p:ext uri="{BB962C8B-B14F-4D97-AF65-F5344CB8AC3E}">
        <p14:creationId xmlns:p14="http://schemas.microsoft.com/office/powerpoint/2010/main" val="2417116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9A28A52-0552-B34A-9637-BF873345E748}"/>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8E55166C-2579-A640-8279-FEBC4BB4E9E6}" type="slidenum">
              <a:rPr lang="en-GB" altLang="en-US" sz="1200" b="0"/>
              <a:pPr eaLnBrk="1" hangingPunct="1"/>
              <a:t>39</a:t>
            </a:fld>
            <a:endParaRPr lang="en-GB" altLang="en-US" sz="1200" b="0"/>
          </a:p>
        </p:txBody>
      </p:sp>
      <p:sp>
        <p:nvSpPr>
          <p:cNvPr id="114690" name="Rectangle 2">
            <a:extLst>
              <a:ext uri="{FF2B5EF4-FFF2-40B4-BE49-F238E27FC236}">
                <a16:creationId xmlns:a16="http://schemas.microsoft.com/office/drawing/2014/main" id="{49B81E18-B853-DD4A-852D-B010CF589FAB}"/>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4691" name="Rectangle 3">
            <a:extLst>
              <a:ext uri="{FF2B5EF4-FFF2-40B4-BE49-F238E27FC236}">
                <a16:creationId xmlns:a16="http://schemas.microsoft.com/office/drawing/2014/main" id="{DDC9B56A-B7C9-8D43-A620-7AC57FA26DCD}"/>
              </a:ext>
            </a:extLst>
          </p:cNvPr>
          <p:cNvSpPr>
            <a:spLocks noGrp="1" noChangeArrowheads="1"/>
          </p:cNvSpPr>
          <p:nvPr>
            <p:ph type="body" idx="1"/>
          </p:nvPr>
        </p:nvSpPr>
        <p:spPr/>
        <p:txBody>
          <a:bodyPr/>
          <a:lstStyle/>
          <a:p>
            <a:pPr eaLnBrk="1" hangingPunct="1">
              <a:defRPr/>
            </a:pPr>
            <a:r>
              <a:rPr lang="en-GB"/>
              <a:t>Scary animals</a:t>
            </a:r>
          </a:p>
        </p:txBody>
      </p:sp>
    </p:spTree>
    <p:extLst>
      <p:ext uri="{BB962C8B-B14F-4D97-AF65-F5344CB8AC3E}">
        <p14:creationId xmlns:p14="http://schemas.microsoft.com/office/powerpoint/2010/main" val="41214979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08221AB-BE4D-104E-9F25-AF7B02D5675D}"/>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9EA19A0C-F7F3-F945-AC87-3B7BC02EA41A}" type="slidenum">
              <a:rPr lang="en-GB" altLang="en-US" sz="1200" b="0"/>
              <a:pPr eaLnBrk="1" hangingPunct="1"/>
              <a:t>40</a:t>
            </a:fld>
            <a:endParaRPr lang="en-GB" altLang="en-US" sz="1200" b="0"/>
          </a:p>
        </p:txBody>
      </p:sp>
      <p:sp>
        <p:nvSpPr>
          <p:cNvPr id="115714" name="Rectangle 2">
            <a:extLst>
              <a:ext uri="{FF2B5EF4-FFF2-40B4-BE49-F238E27FC236}">
                <a16:creationId xmlns:a16="http://schemas.microsoft.com/office/drawing/2014/main" id="{8069785E-5EFC-8A44-A0CC-AF2CADECD393}"/>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5715" name="Rectangle 3">
            <a:extLst>
              <a:ext uri="{FF2B5EF4-FFF2-40B4-BE49-F238E27FC236}">
                <a16:creationId xmlns:a16="http://schemas.microsoft.com/office/drawing/2014/main" id="{AC06DAC2-E891-534F-895A-EEF9D7D2500C}"/>
              </a:ext>
            </a:extLst>
          </p:cNvPr>
          <p:cNvSpPr>
            <a:spLocks noGrp="1" noChangeArrowheads="1"/>
          </p:cNvSpPr>
          <p:nvPr>
            <p:ph type="body" idx="1"/>
          </p:nvPr>
        </p:nvSpPr>
        <p:spPr/>
        <p:txBody>
          <a:bodyPr/>
          <a:lstStyle/>
          <a:p>
            <a:pPr eaLnBrk="1" hangingPunct="1">
              <a:defRPr/>
            </a:pPr>
            <a:r>
              <a:rPr lang="en-GB"/>
              <a:t>Cute animals</a:t>
            </a:r>
          </a:p>
          <a:p>
            <a:pPr eaLnBrk="1" hangingPunct="1">
              <a:defRPr/>
            </a:pPr>
            <a:endParaRPr lang="en-GB"/>
          </a:p>
        </p:txBody>
      </p:sp>
    </p:spTree>
    <p:extLst>
      <p:ext uri="{BB962C8B-B14F-4D97-AF65-F5344CB8AC3E}">
        <p14:creationId xmlns:p14="http://schemas.microsoft.com/office/powerpoint/2010/main" val="6995500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FA9A4C8-7827-CA49-89BA-028B51E6C153}"/>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5F4FBCE7-26BB-8E42-BB67-16117D2DA439}" type="slidenum">
              <a:rPr lang="en-GB" altLang="en-US" sz="1200" b="0"/>
              <a:pPr eaLnBrk="1" hangingPunct="1"/>
              <a:t>41</a:t>
            </a:fld>
            <a:endParaRPr lang="en-GB" altLang="en-US" sz="1200" b="0"/>
          </a:p>
        </p:txBody>
      </p:sp>
      <p:sp>
        <p:nvSpPr>
          <p:cNvPr id="117762" name="Rectangle 2">
            <a:extLst>
              <a:ext uri="{FF2B5EF4-FFF2-40B4-BE49-F238E27FC236}">
                <a16:creationId xmlns:a16="http://schemas.microsoft.com/office/drawing/2014/main" id="{7BBE71C4-585D-D240-9B44-9B6DACB215E6}"/>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7763" name="Rectangle 3">
            <a:extLst>
              <a:ext uri="{FF2B5EF4-FFF2-40B4-BE49-F238E27FC236}">
                <a16:creationId xmlns:a16="http://schemas.microsoft.com/office/drawing/2014/main" id="{C8689A54-9327-9247-95A1-32DBB9D63AA6}"/>
              </a:ext>
            </a:extLst>
          </p:cNvPr>
          <p:cNvSpPr>
            <a:spLocks noGrp="1" noChangeArrowheads="1"/>
          </p:cNvSpPr>
          <p:nvPr>
            <p:ph type="body" idx="1"/>
          </p:nvPr>
        </p:nvSpPr>
        <p:spPr/>
        <p:txBody>
          <a:bodyPr/>
          <a:lstStyle/>
          <a:p>
            <a:pPr eaLnBrk="1" hangingPunct="1">
              <a:defRPr/>
            </a:pPr>
            <a:r>
              <a:rPr lang="en-GB"/>
              <a:t>Wild animals</a:t>
            </a:r>
          </a:p>
        </p:txBody>
      </p:sp>
    </p:spTree>
    <p:extLst>
      <p:ext uri="{BB962C8B-B14F-4D97-AF65-F5344CB8AC3E}">
        <p14:creationId xmlns:p14="http://schemas.microsoft.com/office/powerpoint/2010/main" val="37759261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534DF33-A7C7-EF42-B273-98D929A7F820}"/>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5DF3A539-943C-A243-B516-9C8C652C825B}" type="slidenum">
              <a:rPr lang="en-GB" altLang="en-US" sz="1200" b="0"/>
              <a:pPr eaLnBrk="1" hangingPunct="1"/>
              <a:t>42</a:t>
            </a:fld>
            <a:endParaRPr lang="en-GB" altLang="en-US" sz="1200" b="0"/>
          </a:p>
        </p:txBody>
      </p:sp>
      <p:sp>
        <p:nvSpPr>
          <p:cNvPr id="118786" name="Rectangle 2">
            <a:extLst>
              <a:ext uri="{FF2B5EF4-FFF2-40B4-BE49-F238E27FC236}">
                <a16:creationId xmlns:a16="http://schemas.microsoft.com/office/drawing/2014/main" id="{79C86B15-3EEF-2941-93BF-0DA04BFDB0E4}"/>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8787" name="Rectangle 3">
            <a:extLst>
              <a:ext uri="{FF2B5EF4-FFF2-40B4-BE49-F238E27FC236}">
                <a16:creationId xmlns:a16="http://schemas.microsoft.com/office/drawing/2014/main" id="{4C5FC056-AE13-CE4D-99F8-E7AC0AEC6563}"/>
              </a:ext>
            </a:extLst>
          </p:cNvPr>
          <p:cNvSpPr>
            <a:spLocks noGrp="1" noChangeArrowheads="1"/>
          </p:cNvSpPr>
          <p:nvPr>
            <p:ph type="body" idx="1"/>
          </p:nvPr>
        </p:nvSpPr>
        <p:spPr/>
        <p:txBody>
          <a:bodyPr/>
          <a:lstStyle/>
          <a:p>
            <a:pPr eaLnBrk="1" hangingPunct="1">
              <a:defRPr/>
            </a:pPr>
            <a:r>
              <a:rPr lang="en-GB"/>
              <a:t>Tame animals</a:t>
            </a:r>
          </a:p>
        </p:txBody>
      </p:sp>
    </p:spTree>
    <p:extLst>
      <p:ext uri="{BB962C8B-B14F-4D97-AF65-F5344CB8AC3E}">
        <p14:creationId xmlns:p14="http://schemas.microsoft.com/office/powerpoint/2010/main" val="30817728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F6692AC-AAC6-8248-8590-C18CDB283DE2}"/>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0AB10568-4EDA-C04A-90D0-4104D314C9BA}" type="slidenum">
              <a:rPr lang="en-GB" altLang="en-US" sz="1200" b="0"/>
              <a:pPr eaLnBrk="1" hangingPunct="1"/>
              <a:t>43</a:t>
            </a:fld>
            <a:endParaRPr lang="en-GB" altLang="en-US" sz="1200" b="0"/>
          </a:p>
        </p:txBody>
      </p:sp>
      <p:sp>
        <p:nvSpPr>
          <p:cNvPr id="119810" name="Rectangle 2">
            <a:extLst>
              <a:ext uri="{FF2B5EF4-FFF2-40B4-BE49-F238E27FC236}">
                <a16:creationId xmlns:a16="http://schemas.microsoft.com/office/drawing/2014/main" id="{C4C39D40-46AE-2849-A3F1-5088FEF986DA}"/>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9811" name="Rectangle 3">
            <a:extLst>
              <a:ext uri="{FF2B5EF4-FFF2-40B4-BE49-F238E27FC236}">
                <a16:creationId xmlns:a16="http://schemas.microsoft.com/office/drawing/2014/main" id="{BA4C0685-3F95-054C-B6F3-724E5CEFF588}"/>
              </a:ext>
            </a:extLst>
          </p:cNvPr>
          <p:cNvSpPr>
            <a:spLocks noGrp="1" noChangeArrowheads="1"/>
          </p:cNvSpPr>
          <p:nvPr>
            <p:ph type="body" idx="1"/>
          </p:nvPr>
        </p:nvSpPr>
        <p:spPr/>
        <p:txBody>
          <a:bodyPr/>
          <a:lstStyle/>
          <a:p>
            <a:pPr eaLnBrk="1" hangingPunct="1">
              <a:defRPr/>
            </a:pPr>
            <a:r>
              <a:rPr lang="en-GB"/>
              <a:t>Large animals</a:t>
            </a:r>
          </a:p>
        </p:txBody>
      </p:sp>
    </p:spTree>
    <p:extLst>
      <p:ext uri="{BB962C8B-B14F-4D97-AF65-F5344CB8AC3E}">
        <p14:creationId xmlns:p14="http://schemas.microsoft.com/office/powerpoint/2010/main" val="3515276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F317862-078C-924A-9B68-1F8F11D4CD70}"/>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E308236A-2287-9B44-986A-2F7A171A4A28}" type="slidenum">
              <a:rPr lang="en-GB" altLang="en-US" sz="1200" b="0"/>
              <a:pPr eaLnBrk="1" hangingPunct="1"/>
              <a:t>8</a:t>
            </a:fld>
            <a:endParaRPr lang="en-GB" altLang="en-US" sz="1200" b="0"/>
          </a:p>
        </p:txBody>
      </p:sp>
      <p:sp>
        <p:nvSpPr>
          <p:cNvPr id="65538" name="Rectangle 2">
            <a:extLst>
              <a:ext uri="{FF2B5EF4-FFF2-40B4-BE49-F238E27FC236}">
                <a16:creationId xmlns:a16="http://schemas.microsoft.com/office/drawing/2014/main" id="{3A773EF5-6310-ED45-AC89-BCC0B38A74A0}"/>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5539" name="Rectangle 3">
            <a:extLst>
              <a:ext uri="{FF2B5EF4-FFF2-40B4-BE49-F238E27FC236}">
                <a16:creationId xmlns:a16="http://schemas.microsoft.com/office/drawing/2014/main" id="{236A7F75-2F23-6049-9D62-BFDE8B98163A}"/>
              </a:ext>
            </a:extLst>
          </p:cNvPr>
          <p:cNvSpPr>
            <a:spLocks noGrp="1" noChangeArrowheads="1"/>
          </p:cNvSpPr>
          <p:nvPr>
            <p:ph type="body" idx="1"/>
          </p:nvPr>
        </p:nvSpPr>
        <p:spPr/>
        <p:txBody>
          <a:bodyPr/>
          <a:lstStyle/>
          <a:p>
            <a:pPr eaLnBrk="1" hangingPunct="1">
              <a:defRPr/>
            </a:pPr>
            <a:r>
              <a:rPr lang="en-GB"/>
              <a:t>Then God made the sea and the sky.</a:t>
            </a:r>
          </a:p>
        </p:txBody>
      </p:sp>
    </p:spTree>
    <p:extLst>
      <p:ext uri="{BB962C8B-B14F-4D97-AF65-F5344CB8AC3E}">
        <p14:creationId xmlns:p14="http://schemas.microsoft.com/office/powerpoint/2010/main" val="31239240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80A9821-A616-C443-90A3-765D468D6AB0}"/>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9641FC4D-A67B-424A-A928-09C3A51C5311}" type="slidenum">
              <a:rPr lang="en-GB" altLang="en-US" sz="1200" b="0"/>
              <a:pPr eaLnBrk="1" hangingPunct="1"/>
              <a:t>44</a:t>
            </a:fld>
            <a:endParaRPr lang="en-GB" altLang="en-US" sz="1200" b="0"/>
          </a:p>
        </p:txBody>
      </p:sp>
      <p:sp>
        <p:nvSpPr>
          <p:cNvPr id="121858" name="Rectangle 2">
            <a:extLst>
              <a:ext uri="{FF2B5EF4-FFF2-40B4-BE49-F238E27FC236}">
                <a16:creationId xmlns:a16="http://schemas.microsoft.com/office/drawing/2014/main" id="{26EC90D4-42C2-1F40-B20F-DA26F7A203A0}"/>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1859" name="Rectangle 3">
            <a:extLst>
              <a:ext uri="{FF2B5EF4-FFF2-40B4-BE49-F238E27FC236}">
                <a16:creationId xmlns:a16="http://schemas.microsoft.com/office/drawing/2014/main" id="{EED32520-F000-9C4C-B8B3-46F97C50DD9B}"/>
              </a:ext>
            </a:extLst>
          </p:cNvPr>
          <p:cNvSpPr>
            <a:spLocks noGrp="1" noChangeArrowheads="1"/>
          </p:cNvSpPr>
          <p:nvPr>
            <p:ph type="body" idx="1"/>
          </p:nvPr>
        </p:nvSpPr>
        <p:spPr/>
        <p:txBody>
          <a:bodyPr/>
          <a:lstStyle/>
          <a:p>
            <a:pPr eaLnBrk="1" hangingPunct="1">
              <a:defRPr/>
            </a:pPr>
            <a:r>
              <a:rPr lang="en-GB"/>
              <a:t>Amphibians </a:t>
            </a:r>
          </a:p>
        </p:txBody>
      </p:sp>
    </p:spTree>
    <p:extLst>
      <p:ext uri="{BB962C8B-B14F-4D97-AF65-F5344CB8AC3E}">
        <p14:creationId xmlns:p14="http://schemas.microsoft.com/office/powerpoint/2010/main" val="17344694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BF76BA1-FBD1-E245-B688-2DB08C8DB6F2}"/>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6A4BAB47-2BA9-194D-AB5F-C0CAAA1C6DEF}" type="slidenum">
              <a:rPr lang="en-GB" altLang="en-US" sz="1200" b="0"/>
              <a:pPr eaLnBrk="1" hangingPunct="1"/>
              <a:t>45</a:t>
            </a:fld>
            <a:endParaRPr lang="en-GB" altLang="en-US" sz="1200" b="0"/>
          </a:p>
        </p:txBody>
      </p:sp>
      <p:sp>
        <p:nvSpPr>
          <p:cNvPr id="122882" name="Rectangle 2">
            <a:extLst>
              <a:ext uri="{FF2B5EF4-FFF2-40B4-BE49-F238E27FC236}">
                <a16:creationId xmlns:a16="http://schemas.microsoft.com/office/drawing/2014/main" id="{445CB3EA-857B-0E49-B221-4261A65B1029}"/>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2883" name="Rectangle 3">
            <a:extLst>
              <a:ext uri="{FF2B5EF4-FFF2-40B4-BE49-F238E27FC236}">
                <a16:creationId xmlns:a16="http://schemas.microsoft.com/office/drawing/2014/main" id="{02BDD06A-EA7D-5C4E-9686-080F53715638}"/>
              </a:ext>
            </a:extLst>
          </p:cNvPr>
          <p:cNvSpPr>
            <a:spLocks noGrp="1" noChangeArrowheads="1"/>
          </p:cNvSpPr>
          <p:nvPr>
            <p:ph type="body" idx="1"/>
          </p:nvPr>
        </p:nvSpPr>
        <p:spPr/>
        <p:txBody>
          <a:bodyPr/>
          <a:lstStyle/>
          <a:p>
            <a:pPr eaLnBrk="1" hangingPunct="1">
              <a:defRPr/>
            </a:pPr>
            <a:r>
              <a:rPr lang="en-GB"/>
              <a:t>Insects</a:t>
            </a:r>
          </a:p>
        </p:txBody>
      </p:sp>
    </p:spTree>
    <p:extLst>
      <p:ext uri="{BB962C8B-B14F-4D97-AF65-F5344CB8AC3E}">
        <p14:creationId xmlns:p14="http://schemas.microsoft.com/office/powerpoint/2010/main" val="3246883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BB0090C-CDFC-1A4B-BACF-7B0D78A188BD}"/>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73A48AA3-DE72-A24A-B8F1-6E660D0C1693}" type="slidenum">
              <a:rPr lang="en-GB" altLang="en-US" sz="1200" b="0"/>
              <a:pPr eaLnBrk="1" hangingPunct="1"/>
              <a:t>46</a:t>
            </a:fld>
            <a:endParaRPr lang="en-GB" altLang="en-US" sz="1200" b="0"/>
          </a:p>
        </p:txBody>
      </p:sp>
      <p:sp>
        <p:nvSpPr>
          <p:cNvPr id="124930" name="Rectangle 2">
            <a:extLst>
              <a:ext uri="{FF2B5EF4-FFF2-40B4-BE49-F238E27FC236}">
                <a16:creationId xmlns:a16="http://schemas.microsoft.com/office/drawing/2014/main" id="{9D3BC112-E9B6-334F-9059-11E28F9A0C47}"/>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4931" name="Rectangle 3">
            <a:extLst>
              <a:ext uri="{FF2B5EF4-FFF2-40B4-BE49-F238E27FC236}">
                <a16:creationId xmlns:a16="http://schemas.microsoft.com/office/drawing/2014/main" id="{05528050-3D0A-F643-943A-B053DA1C2B9C}"/>
              </a:ext>
            </a:extLst>
          </p:cNvPr>
          <p:cNvSpPr>
            <a:spLocks noGrp="1" noChangeArrowheads="1"/>
          </p:cNvSpPr>
          <p:nvPr>
            <p:ph type="body" idx="1"/>
          </p:nvPr>
        </p:nvSpPr>
        <p:spPr/>
        <p:txBody>
          <a:bodyPr/>
          <a:lstStyle/>
          <a:p>
            <a:pPr eaLnBrk="1" hangingPunct="1">
              <a:defRPr/>
            </a:pPr>
            <a:r>
              <a:rPr lang="en-GB"/>
              <a:t>And Mammals</a:t>
            </a:r>
          </a:p>
        </p:txBody>
      </p:sp>
    </p:spTree>
    <p:extLst>
      <p:ext uri="{BB962C8B-B14F-4D97-AF65-F5344CB8AC3E}">
        <p14:creationId xmlns:p14="http://schemas.microsoft.com/office/powerpoint/2010/main" val="20183373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771C450-32FA-FE4F-B1D1-E8B314FBCB13}"/>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108CBB6F-311D-BA4D-8054-929E8E30E455}" type="slidenum">
              <a:rPr lang="en-GB" altLang="en-US" sz="1200" b="0"/>
              <a:pPr eaLnBrk="1" hangingPunct="1"/>
              <a:t>47</a:t>
            </a:fld>
            <a:endParaRPr lang="en-GB" altLang="en-US" sz="1200" b="0"/>
          </a:p>
        </p:txBody>
      </p:sp>
      <p:sp>
        <p:nvSpPr>
          <p:cNvPr id="125954" name="Rectangle 2">
            <a:extLst>
              <a:ext uri="{FF2B5EF4-FFF2-40B4-BE49-F238E27FC236}">
                <a16:creationId xmlns:a16="http://schemas.microsoft.com/office/drawing/2014/main" id="{1E783F83-EFF5-974C-82DE-2DDD1FA25FB6}"/>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5955" name="Rectangle 3">
            <a:extLst>
              <a:ext uri="{FF2B5EF4-FFF2-40B4-BE49-F238E27FC236}">
                <a16:creationId xmlns:a16="http://schemas.microsoft.com/office/drawing/2014/main" id="{C8D6BB73-E20A-CC46-92C6-6AB243BCACD7}"/>
              </a:ext>
            </a:extLst>
          </p:cNvPr>
          <p:cNvSpPr>
            <a:spLocks noGrp="1" noChangeArrowheads="1"/>
          </p:cNvSpPr>
          <p:nvPr>
            <p:ph type="body" idx="1"/>
          </p:nvPr>
        </p:nvSpPr>
        <p:spPr/>
        <p:txBody>
          <a:bodyPr/>
          <a:lstStyle/>
          <a:p>
            <a:pPr eaLnBrk="1" hangingPunct="1"/>
            <a:r>
              <a:rPr lang="en-GB" altLang="en-US">
                <a:latin typeface="Arial" panose="020B0604020202020204" pitchFamily="34" charset="0"/>
                <a:ea typeface="ＭＳ Ｐゴシック" panose="020B0600070205080204" pitchFamily="34" charset="-128"/>
              </a:rPr>
              <a:t>And God looked at everything he had made and he said,</a:t>
            </a:r>
          </a:p>
          <a:p>
            <a:pPr eaLnBrk="1" hangingPunct="1"/>
            <a:r>
              <a:rPr lang="ja-JP" altLang="en-GB">
                <a:latin typeface="Arial" panose="020B0604020202020204" pitchFamily="34" charset="0"/>
                <a:ea typeface="ＭＳ Ｐゴシック" panose="020B0600070205080204" pitchFamily="34" charset="-128"/>
              </a:rPr>
              <a:t>“</a:t>
            </a:r>
            <a:r>
              <a:rPr lang="en-GB" altLang="ja-JP">
                <a:latin typeface="Arial" panose="020B0604020202020204" pitchFamily="34" charset="0"/>
                <a:ea typeface="ＭＳ Ｐゴシック" panose="020B0600070205080204" pitchFamily="34" charset="-128"/>
              </a:rPr>
              <a:t>It</a:t>
            </a:r>
            <a:r>
              <a:rPr lang="ja-JP" altLang="en-GB">
                <a:latin typeface="Arial" panose="020B0604020202020204" pitchFamily="34" charset="0"/>
                <a:ea typeface="ＭＳ Ｐゴシック" panose="020B0600070205080204" pitchFamily="34" charset="-128"/>
              </a:rPr>
              <a:t>’</a:t>
            </a:r>
            <a:r>
              <a:rPr lang="en-GB" altLang="ja-JP">
                <a:latin typeface="Arial" panose="020B0604020202020204" pitchFamily="34" charset="0"/>
                <a:ea typeface="ＭＳ Ｐゴシック" panose="020B0600070205080204" pitchFamily="34" charset="-128"/>
              </a:rPr>
              <a:t>s good!</a:t>
            </a:r>
            <a:r>
              <a:rPr lang="ja-JP" altLang="en-GB">
                <a:latin typeface="Arial" panose="020B0604020202020204" pitchFamily="34" charset="0"/>
                <a:ea typeface="ＭＳ Ｐゴシック" panose="020B0600070205080204" pitchFamily="34" charset="-128"/>
              </a:rPr>
              <a:t>”</a:t>
            </a:r>
            <a:endParaRPr lang="en-GB"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374690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2FF3B2A-2D52-8444-BFEA-6F614C78AE1A}"/>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D01F5F50-3FB9-804F-AEE8-6FC3CFCF22B1}" type="slidenum">
              <a:rPr lang="en-GB" altLang="en-US" sz="1200" b="0"/>
              <a:pPr eaLnBrk="1" hangingPunct="1"/>
              <a:t>48</a:t>
            </a:fld>
            <a:endParaRPr lang="en-GB" altLang="en-US" sz="1200" b="0"/>
          </a:p>
        </p:txBody>
      </p:sp>
      <p:sp>
        <p:nvSpPr>
          <p:cNvPr id="126978" name="Rectangle 2">
            <a:extLst>
              <a:ext uri="{FF2B5EF4-FFF2-40B4-BE49-F238E27FC236}">
                <a16:creationId xmlns:a16="http://schemas.microsoft.com/office/drawing/2014/main" id="{51637A6B-62EC-D045-A8E6-5353AB23AF75}"/>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6979" name="Rectangle 3">
            <a:extLst>
              <a:ext uri="{FF2B5EF4-FFF2-40B4-BE49-F238E27FC236}">
                <a16:creationId xmlns:a16="http://schemas.microsoft.com/office/drawing/2014/main" id="{6391CF21-A507-8F42-B080-B35F7C9DF418}"/>
              </a:ext>
            </a:extLst>
          </p:cNvPr>
          <p:cNvSpPr>
            <a:spLocks noGrp="1" noChangeArrowheads="1"/>
          </p:cNvSpPr>
          <p:nvPr>
            <p:ph type="body" idx="1"/>
          </p:nvPr>
        </p:nvSpPr>
        <p:spPr/>
        <p:txBody>
          <a:bodyPr/>
          <a:lstStyle/>
          <a:p>
            <a:pPr eaLnBrk="1" hangingPunct="1"/>
            <a:r>
              <a:rPr lang="en-GB" altLang="en-US">
                <a:latin typeface="Arial" panose="020B0604020202020204" pitchFamily="34" charset="0"/>
                <a:ea typeface="ＭＳ Ｐゴシック" panose="020B0600070205080204" pitchFamily="34" charset="-128"/>
              </a:rPr>
              <a:t>Finally, God made human beings. They were different from the animals because they were able to be friends with God.</a:t>
            </a:r>
          </a:p>
          <a:p>
            <a:pPr eaLnBrk="1" hangingPunct="1"/>
            <a:r>
              <a:rPr lang="en-GB" altLang="en-US">
                <a:latin typeface="Arial" panose="020B0604020202020204" pitchFamily="34" charset="0"/>
                <a:ea typeface="ＭＳ Ｐゴシック" panose="020B0600070205080204" pitchFamily="34" charset="-128"/>
              </a:rPr>
              <a:t>And God gave them a special job to do.</a:t>
            </a:r>
          </a:p>
          <a:p>
            <a:pPr eaLnBrk="1" hangingPunct="1"/>
            <a:endParaRPr lang="en-GB" altLang="en-US">
              <a:latin typeface="Arial" panose="020B0604020202020204" pitchFamily="34" charset="0"/>
              <a:ea typeface="ＭＳ Ｐゴシック" panose="020B0600070205080204" pitchFamily="34" charset="-128"/>
            </a:endParaRPr>
          </a:p>
          <a:p>
            <a:pPr eaLnBrk="1" hangingPunct="1"/>
            <a:r>
              <a:rPr lang="en-GB" altLang="en-US">
                <a:latin typeface="Arial" panose="020B0604020202020204" pitchFamily="34" charset="0"/>
                <a:ea typeface="ＭＳ Ｐゴシック" panose="020B0600070205080204" pitchFamily="34" charset="-128"/>
              </a:rPr>
              <a:t>He asked them to give names to all the animals. He also told them they had to look after everything in the world. They had to make sure that the plants grew properly, and that the birds, animals, and fish were well cared for. This was a big job, but God knew humans beings could do this properly.</a:t>
            </a:r>
          </a:p>
          <a:p>
            <a:pPr eaLnBrk="1" hangingPunct="1"/>
            <a:endParaRPr lang="en-GB"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505800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771C450-32FA-FE4F-B1D1-E8B314FBCB13}"/>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108CBB6F-311D-BA4D-8054-929E8E30E455}" type="slidenum">
              <a:rPr lang="en-GB" altLang="en-US" sz="1200" b="0"/>
              <a:pPr eaLnBrk="1" hangingPunct="1"/>
              <a:t>49</a:t>
            </a:fld>
            <a:endParaRPr lang="en-GB" altLang="en-US" sz="1200" b="0"/>
          </a:p>
        </p:txBody>
      </p:sp>
      <p:sp>
        <p:nvSpPr>
          <p:cNvPr id="125954" name="Rectangle 2">
            <a:extLst>
              <a:ext uri="{FF2B5EF4-FFF2-40B4-BE49-F238E27FC236}">
                <a16:creationId xmlns:a16="http://schemas.microsoft.com/office/drawing/2014/main" id="{1E783F83-EFF5-974C-82DE-2DDD1FA25FB6}"/>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5955" name="Rectangle 3">
            <a:extLst>
              <a:ext uri="{FF2B5EF4-FFF2-40B4-BE49-F238E27FC236}">
                <a16:creationId xmlns:a16="http://schemas.microsoft.com/office/drawing/2014/main" id="{C8D6BB73-E20A-CC46-92C6-6AB243BCACD7}"/>
              </a:ext>
            </a:extLst>
          </p:cNvPr>
          <p:cNvSpPr>
            <a:spLocks noGrp="1" noChangeArrowheads="1"/>
          </p:cNvSpPr>
          <p:nvPr>
            <p:ph type="body" idx="1"/>
          </p:nvPr>
        </p:nvSpPr>
        <p:spPr/>
        <p:txBody>
          <a:bodyPr/>
          <a:lstStyle/>
          <a:p>
            <a:pPr eaLnBrk="1" hangingPunct="1"/>
            <a:r>
              <a:rPr lang="en-GB" altLang="en-US">
                <a:latin typeface="Arial" panose="020B0604020202020204" pitchFamily="34" charset="0"/>
                <a:ea typeface="ＭＳ Ｐゴシック" panose="020B0600070205080204" pitchFamily="34" charset="-128"/>
              </a:rPr>
              <a:t>And God looked at everything he had made and he said,</a:t>
            </a:r>
          </a:p>
          <a:p>
            <a:pPr eaLnBrk="1" hangingPunct="1"/>
            <a:r>
              <a:rPr lang="ja-JP" altLang="en-GB">
                <a:latin typeface="Arial" panose="020B0604020202020204" pitchFamily="34" charset="0"/>
                <a:ea typeface="ＭＳ Ｐゴシック" panose="020B0600070205080204" pitchFamily="34" charset="-128"/>
              </a:rPr>
              <a:t>“</a:t>
            </a:r>
            <a:r>
              <a:rPr lang="en-GB" altLang="ja-JP">
                <a:latin typeface="Arial" panose="020B0604020202020204" pitchFamily="34" charset="0"/>
                <a:ea typeface="ＭＳ Ｐゴシック" panose="020B0600070205080204" pitchFamily="34" charset="-128"/>
              </a:rPr>
              <a:t>It</a:t>
            </a:r>
            <a:r>
              <a:rPr lang="ja-JP" altLang="en-GB">
                <a:latin typeface="Arial" panose="020B0604020202020204" pitchFamily="34" charset="0"/>
                <a:ea typeface="ＭＳ Ｐゴシック" panose="020B0600070205080204" pitchFamily="34" charset="-128"/>
              </a:rPr>
              <a:t>’</a:t>
            </a:r>
            <a:r>
              <a:rPr lang="en-GB" altLang="ja-JP">
                <a:latin typeface="Arial" panose="020B0604020202020204" pitchFamily="34" charset="0"/>
                <a:ea typeface="ＭＳ Ｐゴシック" panose="020B0600070205080204" pitchFamily="34" charset="-128"/>
              </a:rPr>
              <a:t>s good!</a:t>
            </a:r>
            <a:r>
              <a:rPr lang="ja-JP" altLang="en-GB">
                <a:latin typeface="Arial" panose="020B0604020202020204" pitchFamily="34" charset="0"/>
                <a:ea typeface="ＭＳ Ｐゴシック" panose="020B0600070205080204" pitchFamily="34" charset="-128"/>
              </a:rPr>
              <a:t>”</a:t>
            </a:r>
            <a:endParaRPr lang="en-GB"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52584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092E223-6D08-0C44-8DD3-13549D3C8518}"/>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AB3A92AB-3939-4D47-8FBF-C68BAC380A36}" type="slidenum">
              <a:rPr lang="en-GB" altLang="en-US" sz="1200" b="0"/>
              <a:pPr eaLnBrk="1" hangingPunct="1"/>
              <a:t>9</a:t>
            </a:fld>
            <a:endParaRPr lang="en-GB" altLang="en-US" sz="1200" b="0"/>
          </a:p>
        </p:txBody>
      </p:sp>
      <p:sp>
        <p:nvSpPr>
          <p:cNvPr id="66562" name="Rectangle 2">
            <a:extLst>
              <a:ext uri="{FF2B5EF4-FFF2-40B4-BE49-F238E27FC236}">
                <a16:creationId xmlns:a16="http://schemas.microsoft.com/office/drawing/2014/main" id="{6E054BDB-70EA-B441-B429-2EAFAE171F36}"/>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6563" name="Rectangle 3">
            <a:extLst>
              <a:ext uri="{FF2B5EF4-FFF2-40B4-BE49-F238E27FC236}">
                <a16:creationId xmlns:a16="http://schemas.microsoft.com/office/drawing/2014/main" id="{A88A8DA4-F651-9E45-9F3F-D97E75605BAA}"/>
              </a:ext>
            </a:extLst>
          </p:cNvPr>
          <p:cNvSpPr>
            <a:spLocks noGrp="1" noChangeArrowheads="1"/>
          </p:cNvSpPr>
          <p:nvPr>
            <p:ph type="body" idx="1"/>
          </p:nvPr>
        </p:nvSpPr>
        <p:spPr/>
        <p:txBody>
          <a:bodyPr/>
          <a:lstStyle/>
          <a:p>
            <a:pPr eaLnBrk="1" hangingPunct="1">
              <a:defRPr/>
            </a:pPr>
            <a:r>
              <a:rPr lang="en-GB"/>
              <a:t>From the sea, he made the dry land. He made islands and beaches.</a:t>
            </a:r>
          </a:p>
        </p:txBody>
      </p:sp>
    </p:spTree>
    <p:extLst>
      <p:ext uri="{BB962C8B-B14F-4D97-AF65-F5344CB8AC3E}">
        <p14:creationId xmlns:p14="http://schemas.microsoft.com/office/powerpoint/2010/main" val="3213105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3AB1B4F-A3BD-2040-BBC2-01E8CF344939}"/>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4EB7FA4C-2091-C74D-B712-AF0E5EC3F1E7}" type="slidenum">
              <a:rPr lang="en-GB" altLang="en-US" sz="1200" b="0"/>
              <a:pPr eaLnBrk="1" hangingPunct="1"/>
              <a:t>10</a:t>
            </a:fld>
            <a:endParaRPr lang="en-GB" altLang="en-US" sz="1200" b="0"/>
          </a:p>
        </p:txBody>
      </p:sp>
      <p:sp>
        <p:nvSpPr>
          <p:cNvPr id="67586" name="Rectangle 2">
            <a:extLst>
              <a:ext uri="{FF2B5EF4-FFF2-40B4-BE49-F238E27FC236}">
                <a16:creationId xmlns:a16="http://schemas.microsoft.com/office/drawing/2014/main" id="{AD95EFE3-2990-E44F-95E1-E1AC79298F11}"/>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7587" name="Rectangle 3">
            <a:extLst>
              <a:ext uri="{FF2B5EF4-FFF2-40B4-BE49-F238E27FC236}">
                <a16:creationId xmlns:a16="http://schemas.microsoft.com/office/drawing/2014/main" id="{69FAFD6E-D24A-AB49-881B-6C510303C11B}"/>
              </a:ext>
            </a:extLst>
          </p:cNvPr>
          <p:cNvSpPr>
            <a:spLocks noGrp="1" noChangeArrowheads="1"/>
          </p:cNvSpPr>
          <p:nvPr>
            <p:ph type="body" idx="1"/>
          </p:nvPr>
        </p:nvSpPr>
        <p:spPr/>
        <p:txBody>
          <a:bodyPr/>
          <a:lstStyle/>
          <a:p>
            <a:pPr eaLnBrk="1" hangingPunct="1">
              <a:defRPr/>
            </a:pPr>
            <a:r>
              <a:rPr lang="en-GB"/>
              <a:t>He made deserts and valleys</a:t>
            </a:r>
          </a:p>
        </p:txBody>
      </p:sp>
    </p:spTree>
    <p:extLst>
      <p:ext uri="{BB962C8B-B14F-4D97-AF65-F5344CB8AC3E}">
        <p14:creationId xmlns:p14="http://schemas.microsoft.com/office/powerpoint/2010/main" val="1486066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2E827B6-1494-0E4A-BE06-2B86060B6452}"/>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2C76AD1E-2385-7748-973D-5F484F006C41}" type="slidenum">
              <a:rPr lang="en-GB" altLang="en-US" sz="1200" b="0"/>
              <a:pPr eaLnBrk="1" hangingPunct="1"/>
              <a:t>11</a:t>
            </a:fld>
            <a:endParaRPr lang="en-GB" altLang="en-US" sz="1200" b="0"/>
          </a:p>
        </p:txBody>
      </p:sp>
      <p:sp>
        <p:nvSpPr>
          <p:cNvPr id="68610" name="Rectangle 2">
            <a:extLst>
              <a:ext uri="{FF2B5EF4-FFF2-40B4-BE49-F238E27FC236}">
                <a16:creationId xmlns:a16="http://schemas.microsoft.com/office/drawing/2014/main" id="{BF615637-292A-B44F-B6A2-D6D6F917B0B8}"/>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611" name="Rectangle 3">
            <a:extLst>
              <a:ext uri="{FF2B5EF4-FFF2-40B4-BE49-F238E27FC236}">
                <a16:creationId xmlns:a16="http://schemas.microsoft.com/office/drawing/2014/main" id="{0D84B7F2-B92A-7B40-9238-5C025180CB01}"/>
              </a:ext>
            </a:extLst>
          </p:cNvPr>
          <p:cNvSpPr>
            <a:spLocks noGrp="1" noChangeArrowheads="1"/>
          </p:cNvSpPr>
          <p:nvPr>
            <p:ph type="body" idx="1"/>
          </p:nvPr>
        </p:nvSpPr>
        <p:spPr/>
        <p:txBody>
          <a:bodyPr/>
          <a:lstStyle/>
          <a:p>
            <a:pPr eaLnBrk="1" hangingPunct="1"/>
            <a:r>
              <a:rPr lang="en-GB" altLang="en-US">
                <a:latin typeface="Arial" panose="020B0604020202020204" pitchFamily="34" charset="0"/>
                <a:ea typeface="ＭＳ Ｐゴシック" panose="020B0600070205080204" pitchFamily="34" charset="-128"/>
              </a:rPr>
              <a:t>He made mountains and hills</a:t>
            </a:r>
          </a:p>
          <a:p>
            <a:pPr eaLnBrk="1" hangingPunct="1"/>
            <a:r>
              <a:rPr lang="en-GB" altLang="en-US">
                <a:latin typeface="Arial" panose="020B0604020202020204" pitchFamily="34" charset="0"/>
                <a:ea typeface="ＭＳ Ｐゴシック" panose="020B0600070205080204" pitchFamily="34" charset="-128"/>
              </a:rPr>
              <a:t>And God said: That</a:t>
            </a:r>
            <a:r>
              <a:rPr lang="ja-JP" altLang="en-GB">
                <a:latin typeface="Arial" panose="020B0604020202020204" pitchFamily="34" charset="0"/>
                <a:ea typeface="ＭＳ Ｐゴシック" panose="020B0600070205080204" pitchFamily="34" charset="-128"/>
              </a:rPr>
              <a:t>’</a:t>
            </a:r>
            <a:r>
              <a:rPr lang="en-GB" altLang="ja-JP">
                <a:latin typeface="Arial" panose="020B0604020202020204" pitchFamily="34" charset="0"/>
                <a:ea typeface="ＭＳ Ｐゴシック" panose="020B0600070205080204" pitchFamily="34" charset="-128"/>
              </a:rPr>
              <a:t>s good.</a:t>
            </a:r>
            <a:endParaRPr lang="en-GB"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48159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867FC1E-8F33-1D4A-B497-15E8344AD5E7}"/>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705EC9F9-E39F-2C4A-B5FB-EE9D1A7FFFE0}" type="slidenum">
              <a:rPr lang="en-GB" altLang="en-US" sz="1200" b="0"/>
              <a:pPr eaLnBrk="1" hangingPunct="1"/>
              <a:t>12</a:t>
            </a:fld>
            <a:endParaRPr lang="en-GB" altLang="en-US" sz="1200" b="0"/>
          </a:p>
        </p:txBody>
      </p:sp>
      <p:sp>
        <p:nvSpPr>
          <p:cNvPr id="69634" name="Rectangle 2">
            <a:extLst>
              <a:ext uri="{FF2B5EF4-FFF2-40B4-BE49-F238E27FC236}">
                <a16:creationId xmlns:a16="http://schemas.microsoft.com/office/drawing/2014/main" id="{96014A2F-BEBA-4C4B-94FF-298B832038AE}"/>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9635" name="Rectangle 3">
            <a:extLst>
              <a:ext uri="{FF2B5EF4-FFF2-40B4-BE49-F238E27FC236}">
                <a16:creationId xmlns:a16="http://schemas.microsoft.com/office/drawing/2014/main" id="{40E24954-5445-CA42-9732-958E46565351}"/>
              </a:ext>
            </a:extLst>
          </p:cNvPr>
          <p:cNvSpPr>
            <a:spLocks noGrp="1" noChangeArrowheads="1"/>
          </p:cNvSpPr>
          <p:nvPr>
            <p:ph type="body" idx="1"/>
          </p:nvPr>
        </p:nvSpPr>
        <p:spPr/>
        <p:txBody>
          <a:bodyPr/>
          <a:lstStyle/>
          <a:p>
            <a:pPr eaLnBrk="1" hangingPunct="1"/>
            <a:r>
              <a:rPr lang="en-GB" altLang="en-US">
                <a:latin typeface="Arial" panose="020B0604020202020204" pitchFamily="34" charset="0"/>
                <a:ea typeface="ＭＳ Ｐゴシック" panose="020B0600070205080204" pitchFamily="34" charset="-128"/>
              </a:rPr>
              <a:t>God made the sun – bright and glowing</a:t>
            </a:r>
          </a:p>
        </p:txBody>
      </p:sp>
    </p:spTree>
    <p:extLst>
      <p:ext uri="{BB962C8B-B14F-4D97-AF65-F5344CB8AC3E}">
        <p14:creationId xmlns:p14="http://schemas.microsoft.com/office/powerpoint/2010/main" val="3943266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806AF3F-5A67-1145-B5DF-26AFE83F359D}"/>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64072A39-3050-9F44-9409-487304619311}" type="slidenum">
              <a:rPr lang="en-GB" altLang="en-US" sz="1200" b="0"/>
              <a:pPr eaLnBrk="1" hangingPunct="1"/>
              <a:t>13</a:t>
            </a:fld>
            <a:endParaRPr lang="en-GB" altLang="en-US" sz="1200" b="0"/>
          </a:p>
        </p:txBody>
      </p:sp>
      <p:sp>
        <p:nvSpPr>
          <p:cNvPr id="70658" name="Rectangle 2">
            <a:extLst>
              <a:ext uri="{FF2B5EF4-FFF2-40B4-BE49-F238E27FC236}">
                <a16:creationId xmlns:a16="http://schemas.microsoft.com/office/drawing/2014/main" id="{9EB17EAC-3D8F-E546-9B4B-B0E09AAF4EE8}"/>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0659" name="Rectangle 3">
            <a:extLst>
              <a:ext uri="{FF2B5EF4-FFF2-40B4-BE49-F238E27FC236}">
                <a16:creationId xmlns:a16="http://schemas.microsoft.com/office/drawing/2014/main" id="{80DA4298-4D88-F44A-87FA-EF50051EDEAD}"/>
              </a:ext>
            </a:extLst>
          </p:cNvPr>
          <p:cNvSpPr>
            <a:spLocks noGrp="1" noChangeArrowheads="1"/>
          </p:cNvSpPr>
          <p:nvPr>
            <p:ph type="body" idx="1"/>
          </p:nvPr>
        </p:nvSpPr>
        <p:spPr/>
        <p:txBody>
          <a:bodyPr/>
          <a:lstStyle/>
          <a:p>
            <a:pPr eaLnBrk="1" hangingPunct="1">
              <a:defRPr/>
            </a:pPr>
            <a:r>
              <a:rPr lang="en-GB"/>
              <a:t>He made the moon, pale and silvery</a:t>
            </a:r>
          </a:p>
        </p:txBody>
      </p:sp>
    </p:spTree>
    <p:extLst>
      <p:ext uri="{BB962C8B-B14F-4D97-AF65-F5344CB8AC3E}">
        <p14:creationId xmlns:p14="http://schemas.microsoft.com/office/powerpoint/2010/main" val="64152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10E9C071-298B-8E4B-9D4A-1D0DB737AD5C}" type="datetimeFigureOut">
              <a:rPr lang="en-US" smtClean="0"/>
              <a:t>10/14/20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D18AD-26FB-2042-A0A7-D640631A3B81}" type="slidenum">
              <a:rPr lang="en-US" smtClean="0"/>
              <a:t>‹#›</a:t>
            </a:fld>
            <a:endParaRPr lang="en-US"/>
          </a:p>
        </p:txBody>
      </p:sp>
    </p:spTree>
    <p:extLst>
      <p:ext uri="{BB962C8B-B14F-4D97-AF65-F5344CB8AC3E}">
        <p14:creationId xmlns:p14="http://schemas.microsoft.com/office/powerpoint/2010/main" val="2279316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0E9C071-298B-8E4B-9D4A-1D0DB737AD5C}" type="datetimeFigureOut">
              <a:rPr lang="en-US" smtClean="0"/>
              <a:t>10/14/20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D18AD-26FB-2042-A0A7-D640631A3B81}" type="slidenum">
              <a:rPr lang="en-US" smtClean="0"/>
              <a:t>‹#›</a:t>
            </a:fld>
            <a:endParaRPr lang="en-US"/>
          </a:p>
        </p:txBody>
      </p:sp>
    </p:spTree>
    <p:extLst>
      <p:ext uri="{BB962C8B-B14F-4D97-AF65-F5344CB8AC3E}">
        <p14:creationId xmlns:p14="http://schemas.microsoft.com/office/powerpoint/2010/main" val="1283927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0E9C071-298B-8E4B-9D4A-1D0DB737AD5C}" type="datetimeFigureOut">
              <a:rPr lang="en-US" smtClean="0"/>
              <a:t>10/14/20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D18AD-26FB-2042-A0A7-D640631A3B81}" type="slidenum">
              <a:rPr lang="en-US" smtClean="0"/>
              <a:t>‹#›</a:t>
            </a:fld>
            <a:endParaRPr lang="en-US"/>
          </a:p>
        </p:txBody>
      </p:sp>
    </p:spTree>
    <p:extLst>
      <p:ext uri="{BB962C8B-B14F-4D97-AF65-F5344CB8AC3E}">
        <p14:creationId xmlns:p14="http://schemas.microsoft.com/office/powerpoint/2010/main" val="1829171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0E9C071-298B-8E4B-9D4A-1D0DB737AD5C}" type="datetimeFigureOut">
              <a:rPr lang="en-US" smtClean="0"/>
              <a:t>10/14/20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D18AD-26FB-2042-A0A7-D640631A3B81}" type="slidenum">
              <a:rPr lang="en-US" smtClean="0"/>
              <a:t>‹#›</a:t>
            </a:fld>
            <a:endParaRPr lang="en-US"/>
          </a:p>
        </p:txBody>
      </p:sp>
    </p:spTree>
    <p:extLst>
      <p:ext uri="{BB962C8B-B14F-4D97-AF65-F5344CB8AC3E}">
        <p14:creationId xmlns:p14="http://schemas.microsoft.com/office/powerpoint/2010/main" val="511092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0E9C071-298B-8E4B-9D4A-1D0DB737AD5C}" type="datetimeFigureOut">
              <a:rPr lang="en-US" smtClean="0"/>
              <a:t>10/14/20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D18AD-26FB-2042-A0A7-D640631A3B81}" type="slidenum">
              <a:rPr lang="en-US" smtClean="0"/>
              <a:t>‹#›</a:t>
            </a:fld>
            <a:endParaRPr lang="en-US"/>
          </a:p>
        </p:txBody>
      </p:sp>
    </p:spTree>
    <p:extLst>
      <p:ext uri="{BB962C8B-B14F-4D97-AF65-F5344CB8AC3E}">
        <p14:creationId xmlns:p14="http://schemas.microsoft.com/office/powerpoint/2010/main" val="2759679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10E9C071-298B-8E4B-9D4A-1D0DB737AD5C}" type="datetimeFigureOut">
              <a:rPr lang="en-US" smtClean="0"/>
              <a:t>10/14/20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D18AD-26FB-2042-A0A7-D640631A3B81}" type="slidenum">
              <a:rPr lang="en-US" smtClean="0"/>
              <a:t>‹#›</a:t>
            </a:fld>
            <a:endParaRPr lang="en-US"/>
          </a:p>
        </p:txBody>
      </p:sp>
    </p:spTree>
    <p:extLst>
      <p:ext uri="{BB962C8B-B14F-4D97-AF65-F5344CB8AC3E}">
        <p14:creationId xmlns:p14="http://schemas.microsoft.com/office/powerpoint/2010/main" val="411171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10E9C071-298B-8E4B-9D4A-1D0DB737AD5C}" type="datetimeFigureOut">
              <a:rPr lang="en-US" smtClean="0"/>
              <a:t>10/14/20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5D18AD-26FB-2042-A0A7-D640631A3B81}" type="slidenum">
              <a:rPr lang="en-US" smtClean="0"/>
              <a:t>‹#›</a:t>
            </a:fld>
            <a:endParaRPr lang="en-US"/>
          </a:p>
        </p:txBody>
      </p:sp>
    </p:spTree>
    <p:extLst>
      <p:ext uri="{BB962C8B-B14F-4D97-AF65-F5344CB8AC3E}">
        <p14:creationId xmlns:p14="http://schemas.microsoft.com/office/powerpoint/2010/main" val="4174330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10E9C071-298B-8E4B-9D4A-1D0DB737AD5C}" type="datetimeFigureOut">
              <a:rPr lang="en-US" smtClean="0"/>
              <a:t>10/14/20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5D18AD-26FB-2042-A0A7-D640631A3B81}" type="slidenum">
              <a:rPr lang="en-US" smtClean="0"/>
              <a:t>‹#›</a:t>
            </a:fld>
            <a:endParaRPr lang="en-US"/>
          </a:p>
        </p:txBody>
      </p:sp>
    </p:spTree>
    <p:extLst>
      <p:ext uri="{BB962C8B-B14F-4D97-AF65-F5344CB8AC3E}">
        <p14:creationId xmlns:p14="http://schemas.microsoft.com/office/powerpoint/2010/main" val="4070746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E9C071-298B-8E4B-9D4A-1D0DB737AD5C}" type="datetimeFigureOut">
              <a:rPr lang="en-US" smtClean="0"/>
              <a:t>10/14/20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5D18AD-26FB-2042-A0A7-D640631A3B81}" type="slidenum">
              <a:rPr lang="en-US" smtClean="0"/>
              <a:t>‹#›</a:t>
            </a:fld>
            <a:endParaRPr lang="en-US"/>
          </a:p>
        </p:txBody>
      </p:sp>
    </p:spTree>
    <p:extLst>
      <p:ext uri="{BB962C8B-B14F-4D97-AF65-F5344CB8AC3E}">
        <p14:creationId xmlns:p14="http://schemas.microsoft.com/office/powerpoint/2010/main" val="3496178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0E9C071-298B-8E4B-9D4A-1D0DB737AD5C}" type="datetimeFigureOut">
              <a:rPr lang="en-US" smtClean="0"/>
              <a:t>10/14/20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D18AD-26FB-2042-A0A7-D640631A3B81}" type="slidenum">
              <a:rPr lang="en-US" smtClean="0"/>
              <a:t>‹#›</a:t>
            </a:fld>
            <a:endParaRPr lang="en-US"/>
          </a:p>
        </p:txBody>
      </p:sp>
    </p:spTree>
    <p:extLst>
      <p:ext uri="{BB962C8B-B14F-4D97-AF65-F5344CB8AC3E}">
        <p14:creationId xmlns:p14="http://schemas.microsoft.com/office/powerpoint/2010/main" val="4276340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0E9C071-298B-8E4B-9D4A-1D0DB737AD5C}" type="datetimeFigureOut">
              <a:rPr lang="en-US" smtClean="0"/>
              <a:t>10/14/20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D18AD-26FB-2042-A0A7-D640631A3B81}" type="slidenum">
              <a:rPr lang="en-US" smtClean="0"/>
              <a:t>‹#›</a:t>
            </a:fld>
            <a:endParaRPr lang="en-US"/>
          </a:p>
        </p:txBody>
      </p:sp>
    </p:spTree>
    <p:extLst>
      <p:ext uri="{BB962C8B-B14F-4D97-AF65-F5344CB8AC3E}">
        <p14:creationId xmlns:p14="http://schemas.microsoft.com/office/powerpoint/2010/main" val="1614156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E9C071-298B-8E4B-9D4A-1D0DB737AD5C}" type="datetimeFigureOut">
              <a:rPr lang="en-US" smtClean="0"/>
              <a:t>10/14/20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5D18AD-26FB-2042-A0A7-D640631A3B81}" type="slidenum">
              <a:rPr lang="en-US" smtClean="0"/>
              <a:t>‹#›</a:t>
            </a:fld>
            <a:endParaRPr lang="en-US"/>
          </a:p>
        </p:txBody>
      </p:sp>
    </p:spTree>
    <p:extLst>
      <p:ext uri="{BB962C8B-B14F-4D97-AF65-F5344CB8AC3E}">
        <p14:creationId xmlns:p14="http://schemas.microsoft.com/office/powerpoint/2010/main" val="6986498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18" Type="http://schemas.openxmlformats.org/officeDocument/2006/relationships/image" Target="../media/image31.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jpeg"/><Relationship Id="rId17" Type="http://schemas.openxmlformats.org/officeDocument/2006/relationships/image" Target="../media/image30.jpeg"/><Relationship Id="rId2" Type="http://schemas.openxmlformats.org/officeDocument/2006/relationships/notesSlide" Target="../notesSlides/notesSlide14.xml"/><Relationship Id="rId16" Type="http://schemas.openxmlformats.org/officeDocument/2006/relationships/image" Target="../media/image29.jpeg"/><Relationship Id="rId20" Type="http://schemas.openxmlformats.org/officeDocument/2006/relationships/image" Target="../media/image33.jpeg"/><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5" Type="http://schemas.openxmlformats.org/officeDocument/2006/relationships/image" Target="../media/image28.jpeg"/><Relationship Id="rId10" Type="http://schemas.openxmlformats.org/officeDocument/2006/relationships/image" Target="../media/image23.jpeg"/><Relationship Id="rId19" Type="http://schemas.openxmlformats.org/officeDocument/2006/relationships/image" Target="../media/image32.jpe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jpeg"/></Relationships>
</file>

<file path=ppt/slides/_rels/slide19.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5" Type="http://schemas.openxmlformats.org/officeDocument/2006/relationships/image" Target="../media/image4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 Id="rId14" Type="http://schemas.openxmlformats.org/officeDocument/2006/relationships/image" Target="../media/image45.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s>
</file>

<file path=ppt/slides/_rels/slide4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A picture containing photo, different, grass, many&#10;&#10;Description automatically generated">
            <a:extLst>
              <a:ext uri="{FF2B5EF4-FFF2-40B4-BE49-F238E27FC236}">
                <a16:creationId xmlns:a16="http://schemas.microsoft.com/office/drawing/2014/main" id="{F35291B2-0081-F046-8EC9-BAE0CB63D565}"/>
              </a:ext>
            </a:extLst>
          </p:cNvPr>
          <p:cNvPicPr>
            <a:picLocks noChangeAspect="1"/>
          </p:cNvPicPr>
          <p:nvPr/>
        </p:nvPicPr>
        <p:blipFill>
          <a:blip r:embed="rId2">
            <a:alphaModFix amt="45000"/>
          </a:blip>
          <a:stretch>
            <a:fillRect/>
          </a:stretch>
        </p:blipFill>
        <p:spPr>
          <a:xfrm>
            <a:off x="0" y="0"/>
            <a:ext cx="9144000" cy="6858000"/>
          </a:xfrm>
          <a:prstGeom prst="rect">
            <a:avLst/>
          </a:prstGeom>
        </p:spPr>
      </p:pic>
      <p:pic>
        <p:nvPicPr>
          <p:cNvPr id="6" name="Picture 5" descr="A close up of a sign&#10;&#10;Description automatically generated">
            <a:extLst>
              <a:ext uri="{FF2B5EF4-FFF2-40B4-BE49-F238E27FC236}">
                <a16:creationId xmlns:a16="http://schemas.microsoft.com/office/drawing/2014/main" id="{FD9CB3A9-70AC-4D49-8279-86514E7443ED}"/>
              </a:ext>
            </a:extLst>
          </p:cNvPr>
          <p:cNvPicPr>
            <a:picLocks noChangeAspect="1"/>
          </p:cNvPicPr>
          <p:nvPr/>
        </p:nvPicPr>
        <p:blipFill>
          <a:blip r:embed="rId3"/>
          <a:stretch>
            <a:fillRect/>
          </a:stretch>
        </p:blipFill>
        <p:spPr>
          <a:xfrm>
            <a:off x="2376805" y="1358875"/>
            <a:ext cx="4390390" cy="4140250"/>
          </a:xfrm>
          <a:prstGeom prst="rect">
            <a:avLst/>
          </a:prstGeom>
        </p:spPr>
      </p:pic>
      <p:pic>
        <p:nvPicPr>
          <p:cNvPr id="13" name="Picture 12" descr="A picture containing ax, drawing&#10;&#10;Description automatically generated">
            <a:extLst>
              <a:ext uri="{FF2B5EF4-FFF2-40B4-BE49-F238E27FC236}">
                <a16:creationId xmlns:a16="http://schemas.microsoft.com/office/drawing/2014/main" id="{976D97D5-A7C4-FF43-9572-C774F3F2C8EC}"/>
              </a:ext>
            </a:extLst>
          </p:cNvPr>
          <p:cNvPicPr>
            <a:picLocks noChangeAspect="1"/>
          </p:cNvPicPr>
          <p:nvPr/>
        </p:nvPicPr>
        <p:blipFill>
          <a:blip r:embed="rId4"/>
          <a:stretch>
            <a:fillRect/>
          </a:stretch>
        </p:blipFill>
        <p:spPr>
          <a:xfrm>
            <a:off x="8361680" y="5735878"/>
            <a:ext cx="645160" cy="1012901"/>
          </a:xfrm>
          <a:prstGeom prst="rect">
            <a:avLst/>
          </a:prstGeom>
        </p:spPr>
      </p:pic>
    </p:spTree>
    <p:extLst>
      <p:ext uri="{BB962C8B-B14F-4D97-AF65-F5344CB8AC3E}">
        <p14:creationId xmlns:p14="http://schemas.microsoft.com/office/powerpoint/2010/main" val="217057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descr="1">
            <a:extLst>
              <a:ext uri="{FF2B5EF4-FFF2-40B4-BE49-F238E27FC236}">
                <a16:creationId xmlns:a16="http://schemas.microsoft.com/office/drawing/2014/main" id="{F1A4BCF9-3F75-F149-A98A-F94754B3F1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0"/>
            <a:ext cx="9239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968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0" descr="1">
            <a:extLst>
              <a:ext uri="{FF2B5EF4-FFF2-40B4-BE49-F238E27FC236}">
                <a16:creationId xmlns:a16="http://schemas.microsoft.com/office/drawing/2014/main" id="{125F8240-334D-3F42-853D-875B18633D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0"/>
            <a:ext cx="9239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09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1">
            <a:extLst>
              <a:ext uri="{FF2B5EF4-FFF2-40B4-BE49-F238E27FC236}">
                <a16:creationId xmlns:a16="http://schemas.microsoft.com/office/drawing/2014/main" id="{06DCBDB5-03FA-3C47-A59E-EE6890FE1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0"/>
            <a:ext cx="9239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050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descr="1">
            <a:extLst>
              <a:ext uri="{FF2B5EF4-FFF2-40B4-BE49-F238E27FC236}">
                <a16:creationId xmlns:a16="http://schemas.microsoft.com/office/drawing/2014/main" id="{165FA7F4-7AE2-6C41-97F3-F6BABEB82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0"/>
            <a:ext cx="9239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722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descr="1">
            <a:extLst>
              <a:ext uri="{FF2B5EF4-FFF2-40B4-BE49-F238E27FC236}">
                <a16:creationId xmlns:a16="http://schemas.microsoft.com/office/drawing/2014/main" id="{E591BE51-FAD2-5546-9B1C-F6F8B95B6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0"/>
            <a:ext cx="9239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9615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8" descr="2">
            <a:extLst>
              <a:ext uri="{FF2B5EF4-FFF2-40B4-BE49-F238E27FC236}">
                <a16:creationId xmlns:a16="http://schemas.microsoft.com/office/drawing/2014/main" id="{5591DC7E-EB9D-B34E-A69A-5B0F55FEE9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0"/>
            <a:ext cx="9239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563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5" descr="3">
            <a:extLst>
              <a:ext uri="{FF2B5EF4-FFF2-40B4-BE49-F238E27FC236}">
                <a16:creationId xmlns:a16="http://schemas.microsoft.com/office/drawing/2014/main" id="{317ADF8F-0DD8-B64D-8D51-20447C48D6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0"/>
            <a:ext cx="9239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037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5" descr="4">
            <a:extLst>
              <a:ext uri="{FF2B5EF4-FFF2-40B4-BE49-F238E27FC236}">
                <a16:creationId xmlns:a16="http://schemas.microsoft.com/office/drawing/2014/main" id="{735FBF76-0A38-6444-B987-E1BB55B3B1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0"/>
            <a:ext cx="9239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56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8" name="Picture 10" descr="flower next door on run">
            <a:extLst>
              <a:ext uri="{FF2B5EF4-FFF2-40B4-BE49-F238E27FC236}">
                <a16:creationId xmlns:a16="http://schemas.microsoft.com/office/drawing/2014/main" id="{93280F1F-7740-7749-853A-502B42014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188913"/>
            <a:ext cx="1655763"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bud 4">
            <a:extLst>
              <a:ext uri="{FF2B5EF4-FFF2-40B4-BE49-F238E27FC236}">
                <a16:creationId xmlns:a16="http://schemas.microsoft.com/office/drawing/2014/main" id="{A3B32D5C-AF45-E64F-B99E-08B3B7065A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23825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bud 2">
            <a:extLst>
              <a:ext uri="{FF2B5EF4-FFF2-40B4-BE49-F238E27FC236}">
                <a16:creationId xmlns:a16="http://schemas.microsoft.com/office/drawing/2014/main" id="{BD51932B-DA5C-3F4F-97D4-47CAE2D7C0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813" y="188913"/>
            <a:ext cx="82867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descr="bud 3">
            <a:extLst>
              <a:ext uri="{FF2B5EF4-FFF2-40B4-BE49-F238E27FC236}">
                <a16:creationId xmlns:a16="http://schemas.microsoft.com/office/drawing/2014/main" id="{9E7381C8-5B74-244E-930E-EF9AF71654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75" y="188913"/>
            <a:ext cx="9239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2" descr="lillies2">
            <a:extLst>
              <a:ext uri="{FF2B5EF4-FFF2-40B4-BE49-F238E27FC236}">
                <a16:creationId xmlns:a16="http://schemas.microsoft.com/office/drawing/2014/main" id="{A690AEAB-1E49-AE42-AED1-1EE25B246B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5600" y="188913"/>
            <a:ext cx="165735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3" descr="cow parsley">
            <a:extLst>
              <a:ext uri="{FF2B5EF4-FFF2-40B4-BE49-F238E27FC236}">
                <a16:creationId xmlns:a16="http://schemas.microsoft.com/office/drawing/2014/main" id="{DCD82C2A-4053-8A42-9652-EA923F747A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5825" y="188913"/>
            <a:ext cx="165735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4" name="Picture 16" descr="daffodil">
            <a:extLst>
              <a:ext uri="{FF2B5EF4-FFF2-40B4-BE49-F238E27FC236}">
                <a16:creationId xmlns:a16="http://schemas.microsoft.com/office/drawing/2014/main" id="{88857E1C-320C-7A45-8368-21C5348B40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1050" y="1700213"/>
            <a:ext cx="2160588"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5" name="Picture 17" descr="tulip">
            <a:extLst>
              <a:ext uri="{FF2B5EF4-FFF2-40B4-BE49-F238E27FC236}">
                <a16:creationId xmlns:a16="http://schemas.microsoft.com/office/drawing/2014/main" id="{E4DAEBB8-47A3-FC41-BC36-F60CC1073C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27538" y="1700213"/>
            <a:ext cx="228758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7" name="Picture 19" descr="daisy">
            <a:extLst>
              <a:ext uri="{FF2B5EF4-FFF2-40B4-BE49-F238E27FC236}">
                <a16:creationId xmlns:a16="http://schemas.microsoft.com/office/drawing/2014/main" id="{54B0B01F-B77C-8D42-8BC7-51C551D3679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51050" y="4005263"/>
            <a:ext cx="2163763"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8" name="Picture 20" descr="flower 3">
            <a:extLst>
              <a:ext uri="{FF2B5EF4-FFF2-40B4-BE49-F238E27FC236}">
                <a16:creationId xmlns:a16="http://schemas.microsoft.com/office/drawing/2014/main" id="{8DD02051-CBBE-EC4B-BC9D-866CBF54EE1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92950" y="2924175"/>
            <a:ext cx="1776413"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9" name="Picture 21" descr="flower 4">
            <a:extLst>
              <a:ext uri="{FF2B5EF4-FFF2-40B4-BE49-F238E27FC236}">
                <a16:creationId xmlns:a16="http://schemas.microsoft.com/office/drawing/2014/main" id="{EBD05CD3-3262-8C47-AFC9-4D67E476A88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92950" y="4221163"/>
            <a:ext cx="176688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0" name="Picture 22" descr="flower 5">
            <a:extLst>
              <a:ext uri="{FF2B5EF4-FFF2-40B4-BE49-F238E27FC236}">
                <a16:creationId xmlns:a16="http://schemas.microsoft.com/office/drawing/2014/main" id="{F4E6A484-11F5-3342-B77B-59FB93B4C17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9388" y="1628775"/>
            <a:ext cx="1512887"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1" name="Picture 23" descr="flower 6">
            <a:extLst>
              <a:ext uri="{FF2B5EF4-FFF2-40B4-BE49-F238E27FC236}">
                <a16:creationId xmlns:a16="http://schemas.microsoft.com/office/drawing/2014/main" id="{630B33C9-7789-CF43-9C25-7805F411D7A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92950" y="5157788"/>
            <a:ext cx="1800225"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2" name="Picture 24" descr="flower 7">
            <a:extLst>
              <a:ext uri="{FF2B5EF4-FFF2-40B4-BE49-F238E27FC236}">
                <a16:creationId xmlns:a16="http://schemas.microsoft.com/office/drawing/2014/main" id="{5C4EE8EE-2E2E-1043-BE0E-2FFD8F57B30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92950" y="1641475"/>
            <a:ext cx="1800225"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3" name="Picture 25" descr="flower 8">
            <a:extLst>
              <a:ext uri="{FF2B5EF4-FFF2-40B4-BE49-F238E27FC236}">
                <a16:creationId xmlns:a16="http://schemas.microsoft.com/office/drawing/2014/main" id="{78369963-188A-E649-9263-5615BB900B3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9388" y="5157788"/>
            <a:ext cx="15128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4" name="Picture 26" descr="flower 9">
            <a:extLst>
              <a:ext uri="{FF2B5EF4-FFF2-40B4-BE49-F238E27FC236}">
                <a16:creationId xmlns:a16="http://schemas.microsoft.com/office/drawing/2014/main" id="{9362F327-8FD6-0D47-AB32-234B30377DF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9388" y="2708275"/>
            <a:ext cx="1512887"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5" name="Picture 27" descr="flower 10">
            <a:extLst>
              <a:ext uri="{FF2B5EF4-FFF2-40B4-BE49-F238E27FC236}">
                <a16:creationId xmlns:a16="http://schemas.microsoft.com/office/drawing/2014/main" id="{75B8F8FD-1C16-0E40-8A3C-CAD82552F5B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9388" y="3933825"/>
            <a:ext cx="1512887"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Picture 29" descr="sunflower 2">
            <a:extLst>
              <a:ext uri="{FF2B5EF4-FFF2-40B4-BE49-F238E27FC236}">
                <a16:creationId xmlns:a16="http://schemas.microsoft.com/office/drawing/2014/main" id="{D563CC0B-BEE2-A945-A0BB-29AC38EAA4A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427538" y="4005263"/>
            <a:ext cx="2303462"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783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74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427"/>
                                        </p:tgtEl>
                                        <p:attrNameLst>
                                          <p:attrName>style.visibility</p:attrName>
                                        </p:attrNameLst>
                                      </p:cBhvr>
                                      <p:to>
                                        <p:strVal val="visible"/>
                                      </p:to>
                                    </p:set>
                                  </p:childTnLst>
                                </p:cTn>
                              </p:par>
                            </p:childTnLst>
                          </p:cTn>
                        </p:par>
                        <p:par>
                          <p:cTn id="13" fill="hold" nodeType="afterGroup">
                            <p:stCondLst>
                              <p:cond delay="0"/>
                            </p:stCondLst>
                            <p:childTnLst>
                              <p:par>
                                <p:cTn id="14" presetID="2" presetClass="entr" presetSubtype="8" fill="hold" nodeType="afterEffect">
                                  <p:stCondLst>
                                    <p:cond delay="0"/>
                                  </p:stCondLst>
                                  <p:childTnLst>
                                    <p:set>
                                      <p:cBhvr>
                                        <p:cTn id="15" dur="1" fill="hold">
                                          <p:stCondLst>
                                            <p:cond delay="0"/>
                                          </p:stCondLst>
                                        </p:cTn>
                                        <p:tgtEl>
                                          <p:spTgt spid="17433"/>
                                        </p:tgtEl>
                                        <p:attrNameLst>
                                          <p:attrName>style.visibility</p:attrName>
                                        </p:attrNameLst>
                                      </p:cBhvr>
                                      <p:to>
                                        <p:strVal val="visible"/>
                                      </p:to>
                                    </p:set>
                                    <p:anim calcmode="lin" valueType="num">
                                      <p:cBhvr additive="base">
                                        <p:cTn id="16" dur="500" fill="hold"/>
                                        <p:tgtEl>
                                          <p:spTgt spid="17433"/>
                                        </p:tgtEl>
                                        <p:attrNameLst>
                                          <p:attrName>ppt_x</p:attrName>
                                        </p:attrNameLst>
                                      </p:cBhvr>
                                      <p:tavLst>
                                        <p:tav tm="0">
                                          <p:val>
                                            <p:strVal val="0-#ppt_w/2"/>
                                          </p:val>
                                        </p:tav>
                                        <p:tav tm="100000">
                                          <p:val>
                                            <p:strVal val="#ppt_x"/>
                                          </p:val>
                                        </p:tav>
                                      </p:tavLst>
                                    </p:anim>
                                    <p:anim calcmode="lin" valueType="num">
                                      <p:cBhvr additive="base">
                                        <p:cTn id="17" dur="500" fill="hold"/>
                                        <p:tgtEl>
                                          <p:spTgt spid="17433"/>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500"/>
                            </p:stCondLst>
                            <p:childTnLst>
                              <p:par>
                                <p:cTn id="19" presetID="2" presetClass="entr" presetSubtype="8" fill="hold" nodeType="afterEffect">
                                  <p:stCondLst>
                                    <p:cond delay="0"/>
                                  </p:stCondLst>
                                  <p:childTnLst>
                                    <p:set>
                                      <p:cBhvr>
                                        <p:cTn id="20" dur="1" fill="hold">
                                          <p:stCondLst>
                                            <p:cond delay="0"/>
                                          </p:stCondLst>
                                        </p:cTn>
                                        <p:tgtEl>
                                          <p:spTgt spid="17435"/>
                                        </p:tgtEl>
                                        <p:attrNameLst>
                                          <p:attrName>style.visibility</p:attrName>
                                        </p:attrNameLst>
                                      </p:cBhvr>
                                      <p:to>
                                        <p:strVal val="visible"/>
                                      </p:to>
                                    </p:set>
                                    <p:anim calcmode="lin" valueType="num">
                                      <p:cBhvr additive="base">
                                        <p:cTn id="21" dur="500" fill="hold"/>
                                        <p:tgtEl>
                                          <p:spTgt spid="17435"/>
                                        </p:tgtEl>
                                        <p:attrNameLst>
                                          <p:attrName>ppt_x</p:attrName>
                                        </p:attrNameLst>
                                      </p:cBhvr>
                                      <p:tavLst>
                                        <p:tav tm="0">
                                          <p:val>
                                            <p:strVal val="0-#ppt_w/2"/>
                                          </p:val>
                                        </p:tav>
                                        <p:tav tm="100000">
                                          <p:val>
                                            <p:strVal val="#ppt_x"/>
                                          </p:val>
                                        </p:tav>
                                      </p:tavLst>
                                    </p:anim>
                                    <p:anim calcmode="lin" valueType="num">
                                      <p:cBhvr additive="base">
                                        <p:cTn id="22" dur="500" fill="hold"/>
                                        <p:tgtEl>
                                          <p:spTgt spid="17435"/>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1000"/>
                            </p:stCondLst>
                            <p:childTnLst>
                              <p:par>
                                <p:cTn id="24" presetID="2" presetClass="entr" presetSubtype="8" fill="hold" nodeType="afterEffect">
                                  <p:stCondLst>
                                    <p:cond delay="0"/>
                                  </p:stCondLst>
                                  <p:childTnLst>
                                    <p:set>
                                      <p:cBhvr>
                                        <p:cTn id="25" dur="1" fill="hold">
                                          <p:stCondLst>
                                            <p:cond delay="0"/>
                                          </p:stCondLst>
                                        </p:cTn>
                                        <p:tgtEl>
                                          <p:spTgt spid="17434"/>
                                        </p:tgtEl>
                                        <p:attrNameLst>
                                          <p:attrName>style.visibility</p:attrName>
                                        </p:attrNameLst>
                                      </p:cBhvr>
                                      <p:to>
                                        <p:strVal val="visible"/>
                                      </p:to>
                                    </p:set>
                                    <p:anim calcmode="lin" valueType="num">
                                      <p:cBhvr additive="base">
                                        <p:cTn id="26" dur="500" fill="hold"/>
                                        <p:tgtEl>
                                          <p:spTgt spid="17434"/>
                                        </p:tgtEl>
                                        <p:attrNameLst>
                                          <p:attrName>ppt_x</p:attrName>
                                        </p:attrNameLst>
                                      </p:cBhvr>
                                      <p:tavLst>
                                        <p:tav tm="0">
                                          <p:val>
                                            <p:strVal val="0-#ppt_w/2"/>
                                          </p:val>
                                        </p:tav>
                                        <p:tav tm="100000">
                                          <p:val>
                                            <p:strVal val="#ppt_x"/>
                                          </p:val>
                                        </p:tav>
                                      </p:tavLst>
                                    </p:anim>
                                    <p:anim calcmode="lin" valueType="num">
                                      <p:cBhvr additive="base">
                                        <p:cTn id="27" dur="500" fill="hold"/>
                                        <p:tgtEl>
                                          <p:spTgt spid="17434"/>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1500"/>
                            </p:stCondLst>
                            <p:childTnLst>
                              <p:par>
                                <p:cTn id="29" presetID="2" presetClass="entr" presetSubtype="8" fill="hold" nodeType="afterEffect">
                                  <p:stCondLst>
                                    <p:cond delay="0"/>
                                  </p:stCondLst>
                                  <p:childTnLst>
                                    <p:set>
                                      <p:cBhvr>
                                        <p:cTn id="30" dur="1" fill="hold">
                                          <p:stCondLst>
                                            <p:cond delay="0"/>
                                          </p:stCondLst>
                                        </p:cTn>
                                        <p:tgtEl>
                                          <p:spTgt spid="17430"/>
                                        </p:tgtEl>
                                        <p:attrNameLst>
                                          <p:attrName>style.visibility</p:attrName>
                                        </p:attrNameLst>
                                      </p:cBhvr>
                                      <p:to>
                                        <p:strVal val="visible"/>
                                      </p:to>
                                    </p:set>
                                    <p:anim calcmode="lin" valueType="num">
                                      <p:cBhvr additive="base">
                                        <p:cTn id="31" dur="500" fill="hold"/>
                                        <p:tgtEl>
                                          <p:spTgt spid="17430"/>
                                        </p:tgtEl>
                                        <p:attrNameLst>
                                          <p:attrName>ppt_x</p:attrName>
                                        </p:attrNameLst>
                                      </p:cBhvr>
                                      <p:tavLst>
                                        <p:tav tm="0">
                                          <p:val>
                                            <p:strVal val="0-#ppt_w/2"/>
                                          </p:val>
                                        </p:tav>
                                        <p:tav tm="100000">
                                          <p:val>
                                            <p:strVal val="#ppt_x"/>
                                          </p:val>
                                        </p:tav>
                                      </p:tavLst>
                                    </p:anim>
                                    <p:anim calcmode="lin" valueType="num">
                                      <p:cBhvr additive="base">
                                        <p:cTn id="32" dur="500" fill="hold"/>
                                        <p:tgtEl>
                                          <p:spTgt spid="17430"/>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2000"/>
                            </p:stCondLst>
                            <p:childTnLst>
                              <p:par>
                                <p:cTn id="34" presetID="2" presetClass="entr" presetSubtype="8" fill="hold" nodeType="afterEffect">
                                  <p:stCondLst>
                                    <p:cond delay="0"/>
                                  </p:stCondLst>
                                  <p:childTnLst>
                                    <p:set>
                                      <p:cBhvr>
                                        <p:cTn id="35" dur="1" fill="hold">
                                          <p:stCondLst>
                                            <p:cond delay="0"/>
                                          </p:stCondLst>
                                        </p:cTn>
                                        <p:tgtEl>
                                          <p:spTgt spid="17412"/>
                                        </p:tgtEl>
                                        <p:attrNameLst>
                                          <p:attrName>style.visibility</p:attrName>
                                        </p:attrNameLst>
                                      </p:cBhvr>
                                      <p:to>
                                        <p:strVal val="visible"/>
                                      </p:to>
                                    </p:set>
                                    <p:anim calcmode="lin" valueType="num">
                                      <p:cBhvr additive="base">
                                        <p:cTn id="36" dur="500" fill="hold"/>
                                        <p:tgtEl>
                                          <p:spTgt spid="17412"/>
                                        </p:tgtEl>
                                        <p:attrNameLst>
                                          <p:attrName>ppt_x</p:attrName>
                                        </p:attrNameLst>
                                      </p:cBhvr>
                                      <p:tavLst>
                                        <p:tav tm="0">
                                          <p:val>
                                            <p:strVal val="0-#ppt_w/2"/>
                                          </p:val>
                                        </p:tav>
                                        <p:tav tm="100000">
                                          <p:val>
                                            <p:strVal val="#ppt_x"/>
                                          </p:val>
                                        </p:tav>
                                      </p:tavLst>
                                    </p:anim>
                                    <p:anim calcmode="lin" valueType="num">
                                      <p:cBhvr additive="base">
                                        <p:cTn id="37" dur="500" fill="hold"/>
                                        <p:tgtEl>
                                          <p:spTgt spid="17412"/>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2500"/>
                            </p:stCondLst>
                            <p:childTnLst>
                              <p:par>
                                <p:cTn id="39" presetID="2" presetClass="entr" presetSubtype="1" fill="hold" nodeType="afterEffect">
                                  <p:stCondLst>
                                    <p:cond delay="0"/>
                                  </p:stCondLst>
                                  <p:childTnLst>
                                    <p:set>
                                      <p:cBhvr>
                                        <p:cTn id="40" dur="1" fill="hold">
                                          <p:stCondLst>
                                            <p:cond delay="0"/>
                                          </p:stCondLst>
                                        </p:cTn>
                                        <p:tgtEl>
                                          <p:spTgt spid="17413"/>
                                        </p:tgtEl>
                                        <p:attrNameLst>
                                          <p:attrName>style.visibility</p:attrName>
                                        </p:attrNameLst>
                                      </p:cBhvr>
                                      <p:to>
                                        <p:strVal val="visible"/>
                                      </p:to>
                                    </p:set>
                                    <p:anim calcmode="lin" valueType="num">
                                      <p:cBhvr additive="base">
                                        <p:cTn id="41" dur="500" fill="hold"/>
                                        <p:tgtEl>
                                          <p:spTgt spid="17413"/>
                                        </p:tgtEl>
                                        <p:attrNameLst>
                                          <p:attrName>ppt_x</p:attrName>
                                        </p:attrNameLst>
                                      </p:cBhvr>
                                      <p:tavLst>
                                        <p:tav tm="0">
                                          <p:val>
                                            <p:strVal val="#ppt_x"/>
                                          </p:val>
                                        </p:tav>
                                        <p:tav tm="100000">
                                          <p:val>
                                            <p:strVal val="#ppt_x"/>
                                          </p:val>
                                        </p:tav>
                                      </p:tavLst>
                                    </p:anim>
                                    <p:anim calcmode="lin" valueType="num">
                                      <p:cBhvr additive="base">
                                        <p:cTn id="42" dur="500" fill="hold"/>
                                        <p:tgtEl>
                                          <p:spTgt spid="17413"/>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3000"/>
                            </p:stCondLst>
                            <p:childTnLst>
                              <p:par>
                                <p:cTn id="44" presetID="2" presetClass="entr" presetSubtype="1" fill="hold" nodeType="afterEffect">
                                  <p:stCondLst>
                                    <p:cond delay="0"/>
                                  </p:stCondLst>
                                  <p:childTnLst>
                                    <p:set>
                                      <p:cBhvr>
                                        <p:cTn id="45" dur="1" fill="hold">
                                          <p:stCondLst>
                                            <p:cond delay="0"/>
                                          </p:stCondLst>
                                        </p:cTn>
                                        <p:tgtEl>
                                          <p:spTgt spid="17414"/>
                                        </p:tgtEl>
                                        <p:attrNameLst>
                                          <p:attrName>style.visibility</p:attrName>
                                        </p:attrNameLst>
                                      </p:cBhvr>
                                      <p:to>
                                        <p:strVal val="visible"/>
                                      </p:to>
                                    </p:set>
                                    <p:anim calcmode="lin" valueType="num">
                                      <p:cBhvr additive="base">
                                        <p:cTn id="46" dur="500" fill="hold"/>
                                        <p:tgtEl>
                                          <p:spTgt spid="17414"/>
                                        </p:tgtEl>
                                        <p:attrNameLst>
                                          <p:attrName>ppt_x</p:attrName>
                                        </p:attrNameLst>
                                      </p:cBhvr>
                                      <p:tavLst>
                                        <p:tav tm="0">
                                          <p:val>
                                            <p:strVal val="#ppt_x"/>
                                          </p:val>
                                        </p:tav>
                                        <p:tav tm="100000">
                                          <p:val>
                                            <p:strVal val="#ppt_x"/>
                                          </p:val>
                                        </p:tav>
                                      </p:tavLst>
                                    </p:anim>
                                    <p:anim calcmode="lin" valueType="num">
                                      <p:cBhvr additive="base">
                                        <p:cTn id="47" dur="500" fill="hold"/>
                                        <p:tgtEl>
                                          <p:spTgt spid="17414"/>
                                        </p:tgtEl>
                                        <p:attrNameLst>
                                          <p:attrName>ppt_y</p:attrName>
                                        </p:attrNameLst>
                                      </p:cBhvr>
                                      <p:tavLst>
                                        <p:tav tm="0">
                                          <p:val>
                                            <p:strVal val="0-#ppt_h/2"/>
                                          </p:val>
                                        </p:tav>
                                        <p:tav tm="100000">
                                          <p:val>
                                            <p:strVal val="#ppt_y"/>
                                          </p:val>
                                        </p:tav>
                                      </p:tavLst>
                                    </p:anim>
                                  </p:childTnLst>
                                </p:cTn>
                              </p:par>
                            </p:childTnLst>
                          </p:cTn>
                        </p:par>
                        <p:par>
                          <p:cTn id="48" fill="hold" nodeType="afterGroup">
                            <p:stCondLst>
                              <p:cond delay="3500"/>
                            </p:stCondLst>
                            <p:childTnLst>
                              <p:par>
                                <p:cTn id="49" presetID="2" presetClass="entr" presetSubtype="1" fill="hold" nodeType="afterEffect">
                                  <p:stCondLst>
                                    <p:cond delay="0"/>
                                  </p:stCondLst>
                                  <p:childTnLst>
                                    <p:set>
                                      <p:cBhvr>
                                        <p:cTn id="50" dur="1" fill="hold">
                                          <p:stCondLst>
                                            <p:cond delay="0"/>
                                          </p:stCondLst>
                                        </p:cTn>
                                        <p:tgtEl>
                                          <p:spTgt spid="17418"/>
                                        </p:tgtEl>
                                        <p:attrNameLst>
                                          <p:attrName>style.visibility</p:attrName>
                                        </p:attrNameLst>
                                      </p:cBhvr>
                                      <p:to>
                                        <p:strVal val="visible"/>
                                      </p:to>
                                    </p:set>
                                    <p:anim calcmode="lin" valueType="num">
                                      <p:cBhvr additive="base">
                                        <p:cTn id="51" dur="500" fill="hold"/>
                                        <p:tgtEl>
                                          <p:spTgt spid="17418"/>
                                        </p:tgtEl>
                                        <p:attrNameLst>
                                          <p:attrName>ppt_x</p:attrName>
                                        </p:attrNameLst>
                                      </p:cBhvr>
                                      <p:tavLst>
                                        <p:tav tm="0">
                                          <p:val>
                                            <p:strVal val="#ppt_x"/>
                                          </p:val>
                                        </p:tav>
                                        <p:tav tm="100000">
                                          <p:val>
                                            <p:strVal val="#ppt_x"/>
                                          </p:val>
                                        </p:tav>
                                      </p:tavLst>
                                    </p:anim>
                                    <p:anim calcmode="lin" valueType="num">
                                      <p:cBhvr additive="base">
                                        <p:cTn id="52" dur="500" fill="hold"/>
                                        <p:tgtEl>
                                          <p:spTgt spid="17418"/>
                                        </p:tgtEl>
                                        <p:attrNameLst>
                                          <p:attrName>ppt_y</p:attrName>
                                        </p:attrNameLst>
                                      </p:cBhvr>
                                      <p:tavLst>
                                        <p:tav tm="0">
                                          <p:val>
                                            <p:strVal val="0-#ppt_h/2"/>
                                          </p:val>
                                        </p:tav>
                                        <p:tav tm="100000">
                                          <p:val>
                                            <p:strVal val="#ppt_y"/>
                                          </p:val>
                                        </p:tav>
                                      </p:tavLst>
                                    </p:anim>
                                  </p:childTnLst>
                                </p:cTn>
                              </p:par>
                            </p:childTnLst>
                          </p:cTn>
                        </p:par>
                        <p:par>
                          <p:cTn id="53" fill="hold" nodeType="afterGroup">
                            <p:stCondLst>
                              <p:cond delay="4000"/>
                            </p:stCondLst>
                            <p:childTnLst>
                              <p:par>
                                <p:cTn id="54" presetID="2" presetClass="entr" presetSubtype="1" fill="hold" nodeType="afterEffect">
                                  <p:stCondLst>
                                    <p:cond delay="0"/>
                                  </p:stCondLst>
                                  <p:childTnLst>
                                    <p:set>
                                      <p:cBhvr>
                                        <p:cTn id="55" dur="1" fill="hold">
                                          <p:stCondLst>
                                            <p:cond delay="0"/>
                                          </p:stCondLst>
                                        </p:cTn>
                                        <p:tgtEl>
                                          <p:spTgt spid="17420"/>
                                        </p:tgtEl>
                                        <p:attrNameLst>
                                          <p:attrName>style.visibility</p:attrName>
                                        </p:attrNameLst>
                                      </p:cBhvr>
                                      <p:to>
                                        <p:strVal val="visible"/>
                                      </p:to>
                                    </p:set>
                                    <p:anim calcmode="lin" valueType="num">
                                      <p:cBhvr additive="base">
                                        <p:cTn id="56" dur="500" fill="hold"/>
                                        <p:tgtEl>
                                          <p:spTgt spid="17420"/>
                                        </p:tgtEl>
                                        <p:attrNameLst>
                                          <p:attrName>ppt_x</p:attrName>
                                        </p:attrNameLst>
                                      </p:cBhvr>
                                      <p:tavLst>
                                        <p:tav tm="0">
                                          <p:val>
                                            <p:strVal val="#ppt_x"/>
                                          </p:val>
                                        </p:tav>
                                        <p:tav tm="100000">
                                          <p:val>
                                            <p:strVal val="#ppt_x"/>
                                          </p:val>
                                        </p:tav>
                                      </p:tavLst>
                                    </p:anim>
                                    <p:anim calcmode="lin" valueType="num">
                                      <p:cBhvr additive="base">
                                        <p:cTn id="57" dur="500" fill="hold"/>
                                        <p:tgtEl>
                                          <p:spTgt spid="17420"/>
                                        </p:tgtEl>
                                        <p:attrNameLst>
                                          <p:attrName>ppt_y</p:attrName>
                                        </p:attrNameLst>
                                      </p:cBhvr>
                                      <p:tavLst>
                                        <p:tav tm="0">
                                          <p:val>
                                            <p:strVal val="0-#ppt_h/2"/>
                                          </p:val>
                                        </p:tav>
                                        <p:tav tm="100000">
                                          <p:val>
                                            <p:strVal val="#ppt_y"/>
                                          </p:val>
                                        </p:tav>
                                      </p:tavLst>
                                    </p:anim>
                                  </p:childTnLst>
                                </p:cTn>
                              </p:par>
                            </p:childTnLst>
                          </p:cTn>
                        </p:par>
                        <p:par>
                          <p:cTn id="58" fill="hold" nodeType="afterGroup">
                            <p:stCondLst>
                              <p:cond delay="4500"/>
                            </p:stCondLst>
                            <p:childTnLst>
                              <p:par>
                                <p:cTn id="59" presetID="2" presetClass="entr" presetSubtype="1" fill="hold" nodeType="afterEffect">
                                  <p:stCondLst>
                                    <p:cond delay="0"/>
                                  </p:stCondLst>
                                  <p:childTnLst>
                                    <p:set>
                                      <p:cBhvr>
                                        <p:cTn id="60" dur="1" fill="hold">
                                          <p:stCondLst>
                                            <p:cond delay="0"/>
                                          </p:stCondLst>
                                        </p:cTn>
                                        <p:tgtEl>
                                          <p:spTgt spid="17421"/>
                                        </p:tgtEl>
                                        <p:attrNameLst>
                                          <p:attrName>style.visibility</p:attrName>
                                        </p:attrNameLst>
                                      </p:cBhvr>
                                      <p:to>
                                        <p:strVal val="visible"/>
                                      </p:to>
                                    </p:set>
                                    <p:anim calcmode="lin" valueType="num">
                                      <p:cBhvr additive="base">
                                        <p:cTn id="61" dur="500" fill="hold"/>
                                        <p:tgtEl>
                                          <p:spTgt spid="17421"/>
                                        </p:tgtEl>
                                        <p:attrNameLst>
                                          <p:attrName>ppt_x</p:attrName>
                                        </p:attrNameLst>
                                      </p:cBhvr>
                                      <p:tavLst>
                                        <p:tav tm="0">
                                          <p:val>
                                            <p:strVal val="#ppt_x"/>
                                          </p:val>
                                        </p:tav>
                                        <p:tav tm="100000">
                                          <p:val>
                                            <p:strVal val="#ppt_x"/>
                                          </p:val>
                                        </p:tav>
                                      </p:tavLst>
                                    </p:anim>
                                    <p:anim calcmode="lin" valueType="num">
                                      <p:cBhvr additive="base">
                                        <p:cTn id="62" dur="500" fill="hold"/>
                                        <p:tgtEl>
                                          <p:spTgt spid="17421"/>
                                        </p:tgtEl>
                                        <p:attrNameLst>
                                          <p:attrName>ppt_y</p:attrName>
                                        </p:attrNameLst>
                                      </p:cBhvr>
                                      <p:tavLst>
                                        <p:tav tm="0">
                                          <p:val>
                                            <p:strVal val="0-#ppt_h/2"/>
                                          </p:val>
                                        </p:tav>
                                        <p:tav tm="100000">
                                          <p:val>
                                            <p:strVal val="#ppt_y"/>
                                          </p:val>
                                        </p:tav>
                                      </p:tavLst>
                                    </p:anim>
                                  </p:childTnLst>
                                </p:cTn>
                              </p:par>
                            </p:childTnLst>
                          </p:cTn>
                        </p:par>
                        <p:par>
                          <p:cTn id="63" fill="hold" nodeType="afterGroup">
                            <p:stCondLst>
                              <p:cond delay="5000"/>
                            </p:stCondLst>
                            <p:childTnLst>
                              <p:par>
                                <p:cTn id="64" presetID="2" presetClass="entr" presetSubtype="2" fill="hold" nodeType="afterEffect">
                                  <p:stCondLst>
                                    <p:cond delay="0"/>
                                  </p:stCondLst>
                                  <p:childTnLst>
                                    <p:set>
                                      <p:cBhvr>
                                        <p:cTn id="65" dur="1" fill="hold">
                                          <p:stCondLst>
                                            <p:cond delay="0"/>
                                          </p:stCondLst>
                                        </p:cTn>
                                        <p:tgtEl>
                                          <p:spTgt spid="17432"/>
                                        </p:tgtEl>
                                        <p:attrNameLst>
                                          <p:attrName>style.visibility</p:attrName>
                                        </p:attrNameLst>
                                      </p:cBhvr>
                                      <p:to>
                                        <p:strVal val="visible"/>
                                      </p:to>
                                    </p:set>
                                    <p:anim calcmode="lin" valueType="num">
                                      <p:cBhvr additive="base">
                                        <p:cTn id="66" dur="500" fill="hold"/>
                                        <p:tgtEl>
                                          <p:spTgt spid="17432"/>
                                        </p:tgtEl>
                                        <p:attrNameLst>
                                          <p:attrName>ppt_x</p:attrName>
                                        </p:attrNameLst>
                                      </p:cBhvr>
                                      <p:tavLst>
                                        <p:tav tm="0">
                                          <p:val>
                                            <p:strVal val="1+#ppt_w/2"/>
                                          </p:val>
                                        </p:tav>
                                        <p:tav tm="100000">
                                          <p:val>
                                            <p:strVal val="#ppt_x"/>
                                          </p:val>
                                        </p:tav>
                                      </p:tavLst>
                                    </p:anim>
                                    <p:anim calcmode="lin" valueType="num">
                                      <p:cBhvr additive="base">
                                        <p:cTn id="67" dur="500" fill="hold"/>
                                        <p:tgtEl>
                                          <p:spTgt spid="17432"/>
                                        </p:tgtEl>
                                        <p:attrNameLst>
                                          <p:attrName>ppt_y</p:attrName>
                                        </p:attrNameLst>
                                      </p:cBhvr>
                                      <p:tavLst>
                                        <p:tav tm="0">
                                          <p:val>
                                            <p:strVal val="#ppt_y"/>
                                          </p:val>
                                        </p:tav>
                                        <p:tav tm="100000">
                                          <p:val>
                                            <p:strVal val="#ppt_y"/>
                                          </p:val>
                                        </p:tav>
                                      </p:tavLst>
                                    </p:anim>
                                  </p:childTnLst>
                                </p:cTn>
                              </p:par>
                            </p:childTnLst>
                          </p:cTn>
                        </p:par>
                        <p:par>
                          <p:cTn id="68" fill="hold" nodeType="afterGroup">
                            <p:stCondLst>
                              <p:cond delay="5500"/>
                            </p:stCondLst>
                            <p:childTnLst>
                              <p:par>
                                <p:cTn id="69" presetID="2" presetClass="entr" presetSubtype="2" fill="hold" nodeType="afterEffect">
                                  <p:stCondLst>
                                    <p:cond delay="0"/>
                                  </p:stCondLst>
                                  <p:childTnLst>
                                    <p:set>
                                      <p:cBhvr>
                                        <p:cTn id="70" dur="1" fill="hold">
                                          <p:stCondLst>
                                            <p:cond delay="0"/>
                                          </p:stCondLst>
                                        </p:cTn>
                                        <p:tgtEl>
                                          <p:spTgt spid="17428"/>
                                        </p:tgtEl>
                                        <p:attrNameLst>
                                          <p:attrName>style.visibility</p:attrName>
                                        </p:attrNameLst>
                                      </p:cBhvr>
                                      <p:to>
                                        <p:strVal val="visible"/>
                                      </p:to>
                                    </p:set>
                                    <p:anim calcmode="lin" valueType="num">
                                      <p:cBhvr additive="base">
                                        <p:cTn id="71" dur="500" fill="hold"/>
                                        <p:tgtEl>
                                          <p:spTgt spid="17428"/>
                                        </p:tgtEl>
                                        <p:attrNameLst>
                                          <p:attrName>ppt_x</p:attrName>
                                        </p:attrNameLst>
                                      </p:cBhvr>
                                      <p:tavLst>
                                        <p:tav tm="0">
                                          <p:val>
                                            <p:strVal val="1+#ppt_w/2"/>
                                          </p:val>
                                        </p:tav>
                                        <p:tav tm="100000">
                                          <p:val>
                                            <p:strVal val="#ppt_x"/>
                                          </p:val>
                                        </p:tav>
                                      </p:tavLst>
                                    </p:anim>
                                    <p:anim calcmode="lin" valueType="num">
                                      <p:cBhvr additive="base">
                                        <p:cTn id="72" dur="500" fill="hold"/>
                                        <p:tgtEl>
                                          <p:spTgt spid="17428"/>
                                        </p:tgtEl>
                                        <p:attrNameLst>
                                          <p:attrName>ppt_y</p:attrName>
                                        </p:attrNameLst>
                                      </p:cBhvr>
                                      <p:tavLst>
                                        <p:tav tm="0">
                                          <p:val>
                                            <p:strVal val="#ppt_y"/>
                                          </p:val>
                                        </p:tav>
                                        <p:tav tm="100000">
                                          <p:val>
                                            <p:strVal val="#ppt_y"/>
                                          </p:val>
                                        </p:tav>
                                      </p:tavLst>
                                    </p:anim>
                                  </p:childTnLst>
                                </p:cTn>
                              </p:par>
                            </p:childTnLst>
                          </p:cTn>
                        </p:par>
                        <p:par>
                          <p:cTn id="73" fill="hold" nodeType="afterGroup">
                            <p:stCondLst>
                              <p:cond delay="6000"/>
                            </p:stCondLst>
                            <p:childTnLst>
                              <p:par>
                                <p:cTn id="74" presetID="2" presetClass="entr" presetSubtype="2" fill="hold" nodeType="afterEffect">
                                  <p:stCondLst>
                                    <p:cond delay="0"/>
                                  </p:stCondLst>
                                  <p:childTnLst>
                                    <p:set>
                                      <p:cBhvr>
                                        <p:cTn id="75" dur="1" fill="hold">
                                          <p:stCondLst>
                                            <p:cond delay="0"/>
                                          </p:stCondLst>
                                        </p:cTn>
                                        <p:tgtEl>
                                          <p:spTgt spid="17429"/>
                                        </p:tgtEl>
                                        <p:attrNameLst>
                                          <p:attrName>style.visibility</p:attrName>
                                        </p:attrNameLst>
                                      </p:cBhvr>
                                      <p:to>
                                        <p:strVal val="visible"/>
                                      </p:to>
                                    </p:set>
                                    <p:anim calcmode="lin" valueType="num">
                                      <p:cBhvr additive="base">
                                        <p:cTn id="76" dur="500" fill="hold"/>
                                        <p:tgtEl>
                                          <p:spTgt spid="17429"/>
                                        </p:tgtEl>
                                        <p:attrNameLst>
                                          <p:attrName>ppt_x</p:attrName>
                                        </p:attrNameLst>
                                      </p:cBhvr>
                                      <p:tavLst>
                                        <p:tav tm="0">
                                          <p:val>
                                            <p:strVal val="1+#ppt_w/2"/>
                                          </p:val>
                                        </p:tav>
                                        <p:tav tm="100000">
                                          <p:val>
                                            <p:strVal val="#ppt_x"/>
                                          </p:val>
                                        </p:tav>
                                      </p:tavLst>
                                    </p:anim>
                                    <p:anim calcmode="lin" valueType="num">
                                      <p:cBhvr additive="base">
                                        <p:cTn id="77" dur="500" fill="hold"/>
                                        <p:tgtEl>
                                          <p:spTgt spid="17429"/>
                                        </p:tgtEl>
                                        <p:attrNameLst>
                                          <p:attrName>ppt_y</p:attrName>
                                        </p:attrNameLst>
                                      </p:cBhvr>
                                      <p:tavLst>
                                        <p:tav tm="0">
                                          <p:val>
                                            <p:strVal val="#ppt_y"/>
                                          </p:val>
                                        </p:tav>
                                        <p:tav tm="100000">
                                          <p:val>
                                            <p:strVal val="#ppt_y"/>
                                          </p:val>
                                        </p:tav>
                                      </p:tavLst>
                                    </p:anim>
                                  </p:childTnLst>
                                </p:cTn>
                              </p:par>
                            </p:childTnLst>
                          </p:cTn>
                        </p:par>
                        <p:par>
                          <p:cTn id="78" fill="hold" nodeType="afterGroup">
                            <p:stCondLst>
                              <p:cond delay="6500"/>
                            </p:stCondLst>
                            <p:childTnLst>
                              <p:par>
                                <p:cTn id="79" presetID="2" presetClass="entr" presetSubtype="2" fill="hold" nodeType="afterEffect">
                                  <p:stCondLst>
                                    <p:cond delay="0"/>
                                  </p:stCondLst>
                                  <p:childTnLst>
                                    <p:set>
                                      <p:cBhvr>
                                        <p:cTn id="80" dur="1" fill="hold">
                                          <p:stCondLst>
                                            <p:cond delay="0"/>
                                          </p:stCondLst>
                                        </p:cTn>
                                        <p:tgtEl>
                                          <p:spTgt spid="17431"/>
                                        </p:tgtEl>
                                        <p:attrNameLst>
                                          <p:attrName>style.visibility</p:attrName>
                                        </p:attrNameLst>
                                      </p:cBhvr>
                                      <p:to>
                                        <p:strVal val="visible"/>
                                      </p:to>
                                    </p:set>
                                    <p:anim calcmode="lin" valueType="num">
                                      <p:cBhvr additive="base">
                                        <p:cTn id="81" dur="500" fill="hold"/>
                                        <p:tgtEl>
                                          <p:spTgt spid="17431"/>
                                        </p:tgtEl>
                                        <p:attrNameLst>
                                          <p:attrName>ppt_x</p:attrName>
                                        </p:attrNameLst>
                                      </p:cBhvr>
                                      <p:tavLst>
                                        <p:tav tm="0">
                                          <p:val>
                                            <p:strVal val="1+#ppt_w/2"/>
                                          </p:val>
                                        </p:tav>
                                        <p:tav tm="100000">
                                          <p:val>
                                            <p:strVal val="#ppt_x"/>
                                          </p:val>
                                        </p:tav>
                                      </p:tavLst>
                                    </p:anim>
                                    <p:anim calcmode="lin" valueType="num">
                                      <p:cBhvr additive="base">
                                        <p:cTn id="82" dur="500" fill="hold"/>
                                        <p:tgtEl>
                                          <p:spTgt spid="174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apples 4">
            <a:extLst>
              <a:ext uri="{FF2B5EF4-FFF2-40B4-BE49-F238E27FC236}">
                <a16:creationId xmlns:a16="http://schemas.microsoft.com/office/drawing/2014/main" id="{14AC8D63-703F-C742-8967-CB4049B53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76700"/>
            <a:ext cx="1852613"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descr="asparagus">
            <a:extLst>
              <a:ext uri="{FF2B5EF4-FFF2-40B4-BE49-F238E27FC236}">
                <a16:creationId xmlns:a16="http://schemas.microsoft.com/office/drawing/2014/main" id="{06C14BAE-A914-6E46-B8C8-008A89304D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00213"/>
            <a:ext cx="3851275"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blueberries">
            <a:extLst>
              <a:ext uri="{FF2B5EF4-FFF2-40B4-BE49-F238E27FC236}">
                <a16:creationId xmlns:a16="http://schemas.microsoft.com/office/drawing/2014/main" id="{58E099A3-2265-A940-A21F-505CDC57C4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2888"/>
            <a:ext cx="3132138"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descr="garlic">
            <a:extLst>
              <a:ext uri="{FF2B5EF4-FFF2-40B4-BE49-F238E27FC236}">
                <a16:creationId xmlns:a16="http://schemas.microsoft.com/office/drawing/2014/main" id="{0D11B9DD-E8FE-3442-B728-3C2DA77AC7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150" y="0"/>
            <a:ext cx="5184775"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7" descr="Jerusalem artichoke">
            <a:extLst>
              <a:ext uri="{FF2B5EF4-FFF2-40B4-BE49-F238E27FC236}">
                <a16:creationId xmlns:a16="http://schemas.microsoft.com/office/drawing/2014/main" id="{A47A2872-14F3-874C-B5D7-B7AABFDE76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438" y="0"/>
            <a:ext cx="4500562"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8" descr="mushrooms button">
            <a:extLst>
              <a:ext uri="{FF2B5EF4-FFF2-40B4-BE49-F238E27FC236}">
                <a16:creationId xmlns:a16="http://schemas.microsoft.com/office/drawing/2014/main" id="{E31EDC0C-2559-4142-9EC9-BB76E0FF32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4163" y="2781300"/>
            <a:ext cx="3779837"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9" descr="peppers">
            <a:extLst>
              <a:ext uri="{FF2B5EF4-FFF2-40B4-BE49-F238E27FC236}">
                <a16:creationId xmlns:a16="http://schemas.microsoft.com/office/drawing/2014/main" id="{60587C39-C6B8-804A-9140-4078EAFBEB0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64163" y="4392613"/>
            <a:ext cx="3779837"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0" descr="pears">
            <a:extLst>
              <a:ext uri="{FF2B5EF4-FFF2-40B4-BE49-F238E27FC236}">
                <a16:creationId xmlns:a16="http://schemas.microsoft.com/office/drawing/2014/main" id="{6895412B-D186-4B48-B333-D468225289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35150" y="4487863"/>
            <a:ext cx="3744913"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11" descr="sweetcorn">
            <a:extLst>
              <a:ext uri="{FF2B5EF4-FFF2-40B4-BE49-F238E27FC236}">
                <a16:creationId xmlns:a16="http://schemas.microsoft.com/office/drawing/2014/main" id="{5630F06B-1356-8E48-A0BB-98FE4B5994A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47813" y="2420938"/>
            <a:ext cx="3236912"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Picture 12" descr="strawberries lots">
            <a:extLst>
              <a:ext uri="{FF2B5EF4-FFF2-40B4-BE49-F238E27FC236}">
                <a16:creationId xmlns:a16="http://schemas.microsoft.com/office/drawing/2014/main" id="{A93C949C-971D-424A-8EB8-393F432E2DF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00338" y="981075"/>
            <a:ext cx="301942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15" descr="red onion outside">
            <a:extLst>
              <a:ext uri="{FF2B5EF4-FFF2-40B4-BE49-F238E27FC236}">
                <a16:creationId xmlns:a16="http://schemas.microsoft.com/office/drawing/2014/main" id="{7A6DD742-7036-804F-BA9A-55F4AD8941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06975" y="1870075"/>
            <a:ext cx="3236913"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14" descr="radishes">
            <a:extLst>
              <a:ext uri="{FF2B5EF4-FFF2-40B4-BE49-F238E27FC236}">
                <a16:creationId xmlns:a16="http://schemas.microsoft.com/office/drawing/2014/main" id="{D674B010-0057-734E-AFDA-5E79F8E103D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59338" y="3709988"/>
            <a:ext cx="2665412"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13" descr="tomatoes">
            <a:extLst>
              <a:ext uri="{FF2B5EF4-FFF2-40B4-BE49-F238E27FC236}">
                <a16:creationId xmlns:a16="http://schemas.microsoft.com/office/drawing/2014/main" id="{BBDE1F97-543B-4445-94F3-2E1ED3C20B1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71775" y="3357563"/>
            <a:ext cx="2376488"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771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0"/>
                                          </p:stCondLst>
                                        </p:cTn>
                                        <p:tgtEl>
                                          <p:spTgt spid="26627"/>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500"/>
                                  </p:stCondLst>
                                  <p:childTnLst>
                                    <p:set>
                                      <p:cBhvr>
                                        <p:cTn id="9" dur="1" fill="hold">
                                          <p:stCondLst>
                                            <p:cond delay="0"/>
                                          </p:stCondLst>
                                        </p:cTn>
                                        <p:tgtEl>
                                          <p:spTgt spid="26628"/>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500"/>
                                  </p:stCondLst>
                                  <p:childTnLst>
                                    <p:set>
                                      <p:cBhvr>
                                        <p:cTn id="12" dur="1" fill="hold">
                                          <p:stCondLst>
                                            <p:cond delay="0"/>
                                          </p:stCondLst>
                                        </p:cTn>
                                        <p:tgtEl>
                                          <p:spTgt spid="26629"/>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500"/>
                                  </p:stCondLst>
                                  <p:childTnLst>
                                    <p:set>
                                      <p:cBhvr>
                                        <p:cTn id="15" dur="1" fill="hold">
                                          <p:stCondLst>
                                            <p:cond delay="0"/>
                                          </p:stCondLst>
                                        </p:cTn>
                                        <p:tgtEl>
                                          <p:spTgt spid="26630"/>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nodeType="afterEffect">
                                  <p:stCondLst>
                                    <p:cond delay="500"/>
                                  </p:stCondLst>
                                  <p:childTnLst>
                                    <p:set>
                                      <p:cBhvr>
                                        <p:cTn id="18" dur="1" fill="hold">
                                          <p:stCondLst>
                                            <p:cond delay="0"/>
                                          </p:stCondLst>
                                        </p:cTn>
                                        <p:tgtEl>
                                          <p:spTgt spid="26631"/>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nodeType="afterEffect">
                                  <p:stCondLst>
                                    <p:cond delay="500"/>
                                  </p:stCondLst>
                                  <p:childTnLst>
                                    <p:set>
                                      <p:cBhvr>
                                        <p:cTn id="21" dur="1" fill="hold">
                                          <p:stCondLst>
                                            <p:cond delay="0"/>
                                          </p:stCondLst>
                                        </p:cTn>
                                        <p:tgtEl>
                                          <p:spTgt spid="26632"/>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nodeType="afterEffect">
                                  <p:stCondLst>
                                    <p:cond delay="500"/>
                                  </p:stCondLst>
                                  <p:childTnLst>
                                    <p:set>
                                      <p:cBhvr>
                                        <p:cTn id="24" dur="1" fill="hold">
                                          <p:stCondLst>
                                            <p:cond delay="0"/>
                                          </p:stCondLst>
                                        </p:cTn>
                                        <p:tgtEl>
                                          <p:spTgt spid="26633"/>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nodeType="afterEffect">
                                  <p:stCondLst>
                                    <p:cond delay="500"/>
                                  </p:stCondLst>
                                  <p:childTnLst>
                                    <p:set>
                                      <p:cBhvr>
                                        <p:cTn id="27" dur="1" fill="hold">
                                          <p:stCondLst>
                                            <p:cond delay="0"/>
                                          </p:stCondLst>
                                        </p:cTn>
                                        <p:tgtEl>
                                          <p:spTgt spid="26634"/>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nodeType="afterEffect">
                                  <p:stCondLst>
                                    <p:cond delay="500"/>
                                  </p:stCondLst>
                                  <p:childTnLst>
                                    <p:set>
                                      <p:cBhvr>
                                        <p:cTn id="30" dur="1" fill="hold">
                                          <p:stCondLst>
                                            <p:cond delay="0"/>
                                          </p:stCondLst>
                                        </p:cTn>
                                        <p:tgtEl>
                                          <p:spTgt spid="26635"/>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nodeType="afterEffect">
                                  <p:stCondLst>
                                    <p:cond delay="500"/>
                                  </p:stCondLst>
                                  <p:childTnLst>
                                    <p:set>
                                      <p:cBhvr>
                                        <p:cTn id="33" dur="1" fill="hold">
                                          <p:stCondLst>
                                            <p:cond delay="0"/>
                                          </p:stCondLst>
                                        </p:cTn>
                                        <p:tgtEl>
                                          <p:spTgt spid="26636"/>
                                        </p:tgtEl>
                                        <p:attrNameLst>
                                          <p:attrName>style.visibility</p:attrName>
                                        </p:attrNameLst>
                                      </p:cBhvr>
                                      <p:to>
                                        <p:strVal val="visible"/>
                                      </p:to>
                                    </p:set>
                                  </p:childTnLst>
                                </p:cTn>
                              </p:par>
                            </p:childTnLst>
                          </p:cTn>
                        </p:par>
                        <p:par>
                          <p:cTn id="34" fill="hold" nodeType="afterGroup">
                            <p:stCondLst>
                              <p:cond delay="5000"/>
                            </p:stCondLst>
                            <p:childTnLst>
                              <p:par>
                                <p:cTn id="35" presetID="1" presetClass="entr" presetSubtype="0" fill="hold" nodeType="afterEffect">
                                  <p:stCondLst>
                                    <p:cond delay="500"/>
                                  </p:stCondLst>
                                  <p:childTnLst>
                                    <p:set>
                                      <p:cBhvr>
                                        <p:cTn id="36" dur="1" fill="hold">
                                          <p:stCondLst>
                                            <p:cond delay="0"/>
                                          </p:stCondLst>
                                        </p:cTn>
                                        <p:tgtEl>
                                          <p:spTgt spid="26639"/>
                                        </p:tgtEl>
                                        <p:attrNameLst>
                                          <p:attrName>style.visibility</p:attrName>
                                        </p:attrNameLst>
                                      </p:cBhvr>
                                      <p:to>
                                        <p:strVal val="visible"/>
                                      </p:to>
                                    </p:set>
                                  </p:childTnLst>
                                </p:cTn>
                              </p:par>
                            </p:childTnLst>
                          </p:cTn>
                        </p:par>
                        <p:par>
                          <p:cTn id="37" fill="hold" nodeType="afterGroup">
                            <p:stCondLst>
                              <p:cond delay="5500"/>
                            </p:stCondLst>
                            <p:childTnLst>
                              <p:par>
                                <p:cTn id="38" presetID="1" presetClass="entr" presetSubtype="0" fill="hold" nodeType="afterEffect">
                                  <p:stCondLst>
                                    <p:cond delay="500"/>
                                  </p:stCondLst>
                                  <p:childTnLst>
                                    <p:set>
                                      <p:cBhvr>
                                        <p:cTn id="39" dur="1" fill="hold">
                                          <p:stCondLst>
                                            <p:cond delay="0"/>
                                          </p:stCondLst>
                                        </p:cTn>
                                        <p:tgtEl>
                                          <p:spTgt spid="26638"/>
                                        </p:tgtEl>
                                        <p:attrNameLst>
                                          <p:attrName>style.visibility</p:attrName>
                                        </p:attrNameLst>
                                      </p:cBhvr>
                                      <p:to>
                                        <p:strVal val="visible"/>
                                      </p:to>
                                    </p:set>
                                  </p:childTnLst>
                                </p:cTn>
                              </p:par>
                            </p:childTnLst>
                          </p:cTn>
                        </p:par>
                        <p:par>
                          <p:cTn id="40" fill="hold" nodeType="afterGroup">
                            <p:stCondLst>
                              <p:cond delay="6000"/>
                            </p:stCondLst>
                            <p:childTnLst>
                              <p:par>
                                <p:cTn id="41" presetID="1" presetClass="entr" presetSubtype="0" fill="hold" nodeType="afterEffect">
                                  <p:stCondLst>
                                    <p:cond delay="500"/>
                                  </p:stCondLst>
                                  <p:childTnLst>
                                    <p:set>
                                      <p:cBhvr>
                                        <p:cTn id="42" dur="1" fill="hold">
                                          <p:stCondLst>
                                            <p:cond delay="0"/>
                                          </p:stCondLst>
                                        </p:cTn>
                                        <p:tgtEl>
                                          <p:spTgt spid="266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hoto, different, grass, many&#10;&#10;Description automatically generated">
            <a:extLst>
              <a:ext uri="{FF2B5EF4-FFF2-40B4-BE49-F238E27FC236}">
                <a16:creationId xmlns:a16="http://schemas.microsoft.com/office/drawing/2014/main" id="{B3E9E02C-95A5-1F4A-AB7F-E8074B2A4ECF}"/>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3006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4" descr="5">
            <a:extLst>
              <a:ext uri="{FF2B5EF4-FFF2-40B4-BE49-F238E27FC236}">
                <a16:creationId xmlns:a16="http://schemas.microsoft.com/office/drawing/2014/main" id="{C99BD3B9-F8BB-154D-8919-AB367D3895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39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102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7" descr="6">
            <a:extLst>
              <a:ext uri="{FF2B5EF4-FFF2-40B4-BE49-F238E27FC236}">
                <a16:creationId xmlns:a16="http://schemas.microsoft.com/office/drawing/2014/main" id="{A80CF376-3353-2C4F-92EF-2001E474C5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0"/>
            <a:ext cx="9239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39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6" descr="7">
            <a:extLst>
              <a:ext uri="{FF2B5EF4-FFF2-40B4-BE49-F238E27FC236}">
                <a16:creationId xmlns:a16="http://schemas.microsoft.com/office/drawing/2014/main" id="{594F4632-475B-D84F-8F99-5F3BBEB3C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0"/>
            <a:ext cx="9239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098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6" descr="8">
            <a:extLst>
              <a:ext uri="{FF2B5EF4-FFF2-40B4-BE49-F238E27FC236}">
                <a16:creationId xmlns:a16="http://schemas.microsoft.com/office/drawing/2014/main" id="{80F89DF2-AAB0-8A43-84A1-986F52F38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0"/>
            <a:ext cx="9239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669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6" descr="9">
            <a:extLst>
              <a:ext uri="{FF2B5EF4-FFF2-40B4-BE49-F238E27FC236}">
                <a16:creationId xmlns:a16="http://schemas.microsoft.com/office/drawing/2014/main" id="{B6CE93F7-D8C1-5A42-A197-025F5E084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0"/>
            <a:ext cx="9239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871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6" descr="10">
            <a:extLst>
              <a:ext uri="{FF2B5EF4-FFF2-40B4-BE49-F238E27FC236}">
                <a16:creationId xmlns:a16="http://schemas.microsoft.com/office/drawing/2014/main" id="{982DAB79-F1EE-B945-8F33-E3324707A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0"/>
            <a:ext cx="9239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484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5" descr="11">
            <a:extLst>
              <a:ext uri="{FF2B5EF4-FFF2-40B4-BE49-F238E27FC236}">
                <a16:creationId xmlns:a16="http://schemas.microsoft.com/office/drawing/2014/main" id="{8CA82B66-BD64-514B-9742-1C115587BA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0"/>
            <a:ext cx="9239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10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5" descr="12">
            <a:extLst>
              <a:ext uri="{FF2B5EF4-FFF2-40B4-BE49-F238E27FC236}">
                <a16:creationId xmlns:a16="http://schemas.microsoft.com/office/drawing/2014/main" id="{3E2FBC17-4059-7C47-8D47-E566B8DDF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0"/>
            <a:ext cx="9239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0225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5" descr="13">
            <a:extLst>
              <a:ext uri="{FF2B5EF4-FFF2-40B4-BE49-F238E27FC236}">
                <a16:creationId xmlns:a16="http://schemas.microsoft.com/office/drawing/2014/main" id="{44323E13-A3D5-4F4E-A844-85010AAEB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0"/>
            <a:ext cx="9239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014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6" descr="44175">
            <a:extLst>
              <a:ext uri="{FF2B5EF4-FFF2-40B4-BE49-F238E27FC236}">
                <a16:creationId xmlns:a16="http://schemas.microsoft.com/office/drawing/2014/main" id="{5813D46B-A43F-864E-88E5-B935F62BFF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000"/>
            <a:ext cx="9144000" cy="774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414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hoto, different, grass, many&#10;&#10;Description automatically generated">
            <a:extLst>
              <a:ext uri="{FF2B5EF4-FFF2-40B4-BE49-F238E27FC236}">
                <a16:creationId xmlns:a16="http://schemas.microsoft.com/office/drawing/2014/main" id="{B3E9E02C-95A5-1F4A-AB7F-E8074B2A4ECF}"/>
              </a:ext>
            </a:extLst>
          </p:cNvPr>
          <p:cNvPicPr>
            <a:picLocks noChangeAspect="1"/>
          </p:cNvPicPr>
          <p:nvPr/>
        </p:nvPicPr>
        <p:blipFill>
          <a:blip r:embed="rId2"/>
          <a:stretch>
            <a:fillRect/>
          </a:stretch>
        </p:blipFill>
        <p:spPr>
          <a:xfrm>
            <a:off x="0" y="0"/>
            <a:ext cx="9144000" cy="6858000"/>
          </a:xfrm>
          <a:prstGeom prst="rect">
            <a:avLst/>
          </a:prstGeom>
        </p:spPr>
      </p:pic>
      <p:sp>
        <p:nvSpPr>
          <p:cNvPr id="2" name="Rectangle 1">
            <a:extLst>
              <a:ext uri="{FF2B5EF4-FFF2-40B4-BE49-F238E27FC236}">
                <a16:creationId xmlns:a16="http://schemas.microsoft.com/office/drawing/2014/main" id="{93FEABFF-C994-A542-9065-B3181AB9B314}"/>
              </a:ext>
            </a:extLst>
          </p:cNvPr>
          <p:cNvSpPr/>
          <p:nvPr/>
        </p:nvSpPr>
        <p:spPr>
          <a:xfrm>
            <a:off x="-1" y="1"/>
            <a:ext cx="9144001" cy="6858000"/>
          </a:xfrm>
          <a:prstGeom prst="rect">
            <a:avLst/>
          </a:prstGeom>
          <a:solidFill>
            <a:schemeClr val="bg1">
              <a:alpha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flower&#10;&#10;Description automatically generated">
            <a:extLst>
              <a:ext uri="{FF2B5EF4-FFF2-40B4-BE49-F238E27FC236}">
                <a16:creationId xmlns:a16="http://schemas.microsoft.com/office/drawing/2014/main" id="{0510957B-4D46-C649-A252-41D2D92FB433}"/>
              </a:ext>
            </a:extLst>
          </p:cNvPr>
          <p:cNvPicPr>
            <a:picLocks noChangeAspect="1"/>
          </p:cNvPicPr>
          <p:nvPr/>
        </p:nvPicPr>
        <p:blipFill>
          <a:blip r:embed="rId3"/>
          <a:stretch>
            <a:fillRect/>
          </a:stretch>
        </p:blipFill>
        <p:spPr>
          <a:xfrm>
            <a:off x="2283791" y="-1"/>
            <a:ext cx="2288209" cy="1713948"/>
          </a:xfrm>
          <a:prstGeom prst="rect">
            <a:avLst/>
          </a:prstGeom>
        </p:spPr>
      </p:pic>
    </p:spTree>
    <p:extLst>
      <p:ext uri="{BB962C8B-B14F-4D97-AF65-F5344CB8AC3E}">
        <p14:creationId xmlns:p14="http://schemas.microsoft.com/office/powerpoint/2010/main" val="179286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4" descr="black_swan_with_cygnets_Tarawera">
            <a:extLst>
              <a:ext uri="{FF2B5EF4-FFF2-40B4-BE49-F238E27FC236}">
                <a16:creationId xmlns:a16="http://schemas.microsoft.com/office/drawing/2014/main" id="{CCF50A15-0E7C-1149-92D3-E816F58F70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47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6" descr="Cow_b">
            <a:extLst>
              <a:ext uri="{FF2B5EF4-FFF2-40B4-BE49-F238E27FC236}">
                <a16:creationId xmlns:a16="http://schemas.microsoft.com/office/drawing/2014/main" id="{B434ACFB-EB18-CD43-A96B-FBC222EB8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800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4" descr="drumi">
            <a:extLst>
              <a:ext uri="{FF2B5EF4-FFF2-40B4-BE49-F238E27FC236}">
                <a16:creationId xmlns:a16="http://schemas.microsoft.com/office/drawing/2014/main" id="{62F74DF7-634B-3E40-B036-46AA3B4C3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183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6" descr="JGS_NewKittens6">
            <a:extLst>
              <a:ext uri="{FF2B5EF4-FFF2-40B4-BE49-F238E27FC236}">
                <a16:creationId xmlns:a16="http://schemas.microsoft.com/office/drawing/2014/main" id="{8131899B-E34D-FF4E-833D-F3B2B53488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656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8" descr="hotblack_20060827_bd_134">
            <a:extLst>
              <a:ext uri="{FF2B5EF4-FFF2-40B4-BE49-F238E27FC236}">
                <a16:creationId xmlns:a16="http://schemas.microsoft.com/office/drawing/2014/main" id="{685ADB4D-93EC-704C-B9F5-C423B3A88D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094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5" descr="CinZoo034">
            <a:extLst>
              <a:ext uri="{FF2B5EF4-FFF2-40B4-BE49-F238E27FC236}">
                <a16:creationId xmlns:a16="http://schemas.microsoft.com/office/drawing/2014/main" id="{04708CA9-7846-3E47-AB48-F9067E8E60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6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164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4" descr="ajenyon_100_1133">
            <a:extLst>
              <a:ext uri="{FF2B5EF4-FFF2-40B4-BE49-F238E27FC236}">
                <a16:creationId xmlns:a16="http://schemas.microsoft.com/office/drawing/2014/main" id="{377B3D8B-F1D3-4344-A57C-8E9703D9C1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125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4" descr="P2033390">
            <a:extLst>
              <a:ext uri="{FF2B5EF4-FFF2-40B4-BE49-F238E27FC236}">
                <a16:creationId xmlns:a16="http://schemas.microsoft.com/office/drawing/2014/main" id="{99A75869-0A35-104D-B6FF-B8E2905796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4" descr="hotblack_20060603_zoo_158">
            <a:extLst>
              <a:ext uri="{FF2B5EF4-FFF2-40B4-BE49-F238E27FC236}">
                <a16:creationId xmlns:a16="http://schemas.microsoft.com/office/drawing/2014/main" id="{8CFBA2AF-C8B1-334C-AD31-B8F868B38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545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3" descr="bigal101_P1020852">
            <a:extLst>
              <a:ext uri="{FF2B5EF4-FFF2-40B4-BE49-F238E27FC236}">
                <a16:creationId xmlns:a16="http://schemas.microsoft.com/office/drawing/2014/main" id="{5695AF3B-0DC6-A44F-BC75-8D7A9960D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374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hoto, different, grass, many&#10;&#10;Description automatically generated">
            <a:extLst>
              <a:ext uri="{FF2B5EF4-FFF2-40B4-BE49-F238E27FC236}">
                <a16:creationId xmlns:a16="http://schemas.microsoft.com/office/drawing/2014/main" id="{A77BE45C-B786-FF4C-B936-14F040FB7D4E}"/>
              </a:ext>
            </a:extLst>
          </p:cNvPr>
          <p:cNvPicPr>
            <a:picLocks noChangeAspect="1"/>
          </p:cNvPicPr>
          <p:nvPr/>
        </p:nvPicPr>
        <p:blipFill>
          <a:blip r:embed="rId2"/>
          <a:stretch>
            <a:fill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98E349B2-87F9-A244-B41F-D3251D03A197}"/>
              </a:ext>
            </a:extLst>
          </p:cNvPr>
          <p:cNvSpPr/>
          <p:nvPr/>
        </p:nvSpPr>
        <p:spPr>
          <a:xfrm>
            <a:off x="0" y="0"/>
            <a:ext cx="9144000" cy="6858001"/>
          </a:xfrm>
          <a:prstGeom prst="rect">
            <a:avLst/>
          </a:prstGeom>
          <a:solidFill>
            <a:schemeClr val="bg1">
              <a:alpha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flower&#10;&#10;Description automatically generated">
            <a:extLst>
              <a:ext uri="{FF2B5EF4-FFF2-40B4-BE49-F238E27FC236}">
                <a16:creationId xmlns:a16="http://schemas.microsoft.com/office/drawing/2014/main" id="{2797A476-82CA-204C-8835-C23D8395F5FB}"/>
              </a:ext>
            </a:extLst>
          </p:cNvPr>
          <p:cNvPicPr>
            <a:picLocks noChangeAspect="1"/>
          </p:cNvPicPr>
          <p:nvPr/>
        </p:nvPicPr>
        <p:blipFill>
          <a:blip r:embed="rId3"/>
          <a:stretch>
            <a:fillRect/>
          </a:stretch>
        </p:blipFill>
        <p:spPr>
          <a:xfrm>
            <a:off x="0" y="-1"/>
            <a:ext cx="9205413" cy="6858001"/>
          </a:xfrm>
          <a:prstGeom prst="rect">
            <a:avLst/>
          </a:prstGeom>
        </p:spPr>
      </p:pic>
      <p:grpSp>
        <p:nvGrpSpPr>
          <p:cNvPr id="11" name="Group 10">
            <a:extLst>
              <a:ext uri="{FF2B5EF4-FFF2-40B4-BE49-F238E27FC236}">
                <a16:creationId xmlns:a16="http://schemas.microsoft.com/office/drawing/2014/main" id="{62B7BE22-DD69-3D45-99F4-098358718E7E}"/>
              </a:ext>
            </a:extLst>
          </p:cNvPr>
          <p:cNvGrpSpPr/>
          <p:nvPr/>
        </p:nvGrpSpPr>
        <p:grpSpPr>
          <a:xfrm>
            <a:off x="0" y="5867401"/>
            <a:ext cx="9208006" cy="990600"/>
            <a:chOff x="0" y="5867400"/>
            <a:chExt cx="9194574" cy="990600"/>
          </a:xfrm>
        </p:grpSpPr>
        <p:sp>
          <p:nvSpPr>
            <p:cNvPr id="12" name="Rectangle 11">
              <a:extLst>
                <a:ext uri="{FF2B5EF4-FFF2-40B4-BE49-F238E27FC236}">
                  <a16:creationId xmlns:a16="http://schemas.microsoft.com/office/drawing/2014/main" id="{0D80FD98-55AB-DC40-AFFE-4D6E4985D77D}"/>
                </a:ext>
              </a:extLst>
            </p:cNvPr>
            <p:cNvSpPr/>
            <p:nvPr/>
          </p:nvSpPr>
          <p:spPr>
            <a:xfrm>
              <a:off x="0" y="5867400"/>
              <a:ext cx="9194574"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AF20DE6-6544-3242-A148-AEB7BB434B7F}"/>
                </a:ext>
              </a:extLst>
            </p:cNvPr>
            <p:cNvSpPr txBox="1"/>
            <p:nvPr/>
          </p:nvSpPr>
          <p:spPr>
            <a:xfrm>
              <a:off x="0" y="6073170"/>
              <a:ext cx="9194574" cy="523220"/>
            </a:xfrm>
            <a:prstGeom prst="rect">
              <a:avLst/>
            </a:prstGeom>
            <a:solidFill>
              <a:schemeClr val="bg1"/>
            </a:solidFill>
          </p:spPr>
          <p:txBody>
            <a:bodyPr wrap="square" rtlCol="0">
              <a:spAutoFit/>
            </a:bodyPr>
            <a:lstStyle/>
            <a:p>
              <a:pPr algn="ctr"/>
              <a:r>
                <a:rPr lang="en-GB" sz="2800" b="1" dirty="0">
                  <a:latin typeface="Arial" panose="020B0604020202020204" pitchFamily="34" charset="0"/>
                  <a:cs typeface="Arial" panose="020B0604020202020204" pitchFamily="34" charset="0"/>
                </a:rPr>
                <a:t>In God’s perfect world when wrong things began…</a:t>
              </a:r>
              <a:endParaRPr lang="en-GB" sz="28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93587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4" descr="IMG_0025_e">
            <a:extLst>
              <a:ext uri="{FF2B5EF4-FFF2-40B4-BE49-F238E27FC236}">
                <a16:creationId xmlns:a16="http://schemas.microsoft.com/office/drawing/2014/main" id="{1CD3B1BD-C148-374E-8C4F-9BA5F9BCB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140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3" descr="JANYLEE_P1010063">
            <a:extLst>
              <a:ext uri="{FF2B5EF4-FFF2-40B4-BE49-F238E27FC236}">
                <a16:creationId xmlns:a16="http://schemas.microsoft.com/office/drawing/2014/main" id="{92841579-B072-204E-A9A3-6AE4714BC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64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3" descr="Jez_1">
            <a:extLst>
              <a:ext uri="{FF2B5EF4-FFF2-40B4-BE49-F238E27FC236}">
                <a16:creationId xmlns:a16="http://schemas.microsoft.com/office/drawing/2014/main" id="{E697A937-7E4D-D64C-B055-7398A8FA1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87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3" descr="Picture_167">
            <a:extLst>
              <a:ext uri="{FF2B5EF4-FFF2-40B4-BE49-F238E27FC236}">
                <a16:creationId xmlns:a16="http://schemas.microsoft.com/office/drawing/2014/main" id="{C0362666-51B7-BF4E-87D8-440CFECC9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5" y="0"/>
            <a:ext cx="9604375"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470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4" descr="44188">
            <a:extLst>
              <a:ext uri="{FF2B5EF4-FFF2-40B4-BE49-F238E27FC236}">
                <a16:creationId xmlns:a16="http://schemas.microsoft.com/office/drawing/2014/main" id="{A0B3041D-9A03-B543-B038-5281E8565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360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4">
            <a:extLst>
              <a:ext uri="{FF2B5EF4-FFF2-40B4-BE49-F238E27FC236}">
                <a16:creationId xmlns:a16="http://schemas.microsoft.com/office/drawing/2014/main" id="{9956DD3D-3ADF-E748-A3C5-63D52A5415ED}"/>
              </a:ext>
            </a:extLst>
          </p:cNvPr>
          <p:cNvSpPr>
            <a:spLocks noChangeArrowheads="1"/>
          </p:cNvSpPr>
          <p:nvPr/>
        </p:nvSpPr>
        <p:spPr bwMode="auto">
          <a:xfrm>
            <a:off x="684213" y="2276475"/>
            <a:ext cx="6408737" cy="151288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pic>
        <p:nvPicPr>
          <p:cNvPr id="95234" name="Picture 5" descr="picnicbug">
            <a:extLst>
              <a:ext uri="{FF2B5EF4-FFF2-40B4-BE49-F238E27FC236}">
                <a16:creationId xmlns:a16="http://schemas.microsoft.com/office/drawing/2014/main" id="{5529AEE1-CB6E-FD41-85BB-17BE74D8D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21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4" descr="MF_2769">
            <a:extLst>
              <a:ext uri="{FF2B5EF4-FFF2-40B4-BE49-F238E27FC236}">
                <a16:creationId xmlns:a16="http://schemas.microsoft.com/office/drawing/2014/main" id="{B8C17E93-EDCB-7E48-BC96-EC35943C3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604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hand&#10;&#10;Description automatically generated">
            <a:extLst>
              <a:ext uri="{FF2B5EF4-FFF2-40B4-BE49-F238E27FC236}">
                <a16:creationId xmlns:a16="http://schemas.microsoft.com/office/drawing/2014/main" id="{E4B0C66F-C8B7-134D-922B-A81CD8773606}"/>
              </a:ext>
            </a:extLst>
          </p:cNvPr>
          <p:cNvPicPr>
            <a:picLocks noChangeAspect="1"/>
          </p:cNvPicPr>
          <p:nvPr/>
        </p:nvPicPr>
        <p:blipFill rotWithShape="1">
          <a:blip r:embed="rId3"/>
          <a:srcRect t="30054" b="19883"/>
          <a:stretch/>
        </p:blipFill>
        <p:spPr>
          <a:xfrm>
            <a:off x="20" y="10"/>
            <a:ext cx="9143980" cy="6857990"/>
          </a:xfrm>
          <a:prstGeom prst="rect">
            <a:avLst/>
          </a:prstGeom>
        </p:spPr>
      </p:pic>
      <p:sp>
        <p:nvSpPr>
          <p:cNvPr id="74" name="Rectangle 7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77" name="Text Box 5">
            <a:extLst>
              <a:ext uri="{FF2B5EF4-FFF2-40B4-BE49-F238E27FC236}">
                <a16:creationId xmlns:a16="http://schemas.microsoft.com/office/drawing/2014/main" id="{E5C871A2-1845-F342-A624-EEABB38368E7}"/>
              </a:ext>
            </a:extLst>
          </p:cNvPr>
          <p:cNvSpPr txBox="1">
            <a:spLocks noChangeArrowheads="1"/>
          </p:cNvSpPr>
          <p:nvPr/>
        </p:nvSpPr>
        <p:spPr bwMode="auto">
          <a:xfrm>
            <a:off x="392906" y="5317240"/>
            <a:ext cx="8408194" cy="744836"/>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lIns="91440" tIns="45720" rIns="91440" bIns="45720" rtlCol="0" anchor="ctr">
            <a:norm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defTabSz="914400" eaLnBrk="1" hangingPunct="1">
              <a:lnSpc>
                <a:spcPct val="90000"/>
              </a:lnSpc>
              <a:spcBef>
                <a:spcPct val="0"/>
              </a:spcBef>
              <a:spcAft>
                <a:spcPts val="600"/>
              </a:spcAft>
            </a:pPr>
            <a:r>
              <a:rPr lang="en-US" altLang="en-US" sz="3200" dirty="0">
                <a:solidFill>
                  <a:schemeClr val="tx1">
                    <a:lumMod val="85000"/>
                    <a:lumOff val="15000"/>
                  </a:schemeClr>
                </a:solidFill>
                <a:ea typeface="+mj-ea"/>
                <a:cs typeface="Arial" panose="020B0604020202020204" pitchFamily="34" charset="0"/>
              </a:rPr>
              <a:t>It</a:t>
            </a:r>
            <a:r>
              <a:rPr lang="en-US" altLang="ja-JP" sz="3200" dirty="0">
                <a:solidFill>
                  <a:schemeClr val="tx1">
                    <a:lumMod val="85000"/>
                    <a:lumOff val="15000"/>
                  </a:schemeClr>
                </a:solidFill>
                <a:ea typeface="+mj-ea"/>
                <a:cs typeface="Arial" panose="020B0604020202020204" pitchFamily="34" charset="0"/>
              </a:rPr>
              <a:t>’s good!</a:t>
            </a:r>
            <a:endParaRPr lang="en-US" altLang="en-US" sz="3200" dirty="0">
              <a:solidFill>
                <a:schemeClr val="tx1">
                  <a:lumMod val="85000"/>
                  <a:lumOff val="15000"/>
                </a:schemeClr>
              </a:solidFill>
              <a:ea typeface="+mj-ea"/>
              <a:cs typeface="Arial" panose="020B0604020202020204" pitchFamily="34" charset="0"/>
            </a:endParaRPr>
          </a:p>
        </p:txBody>
      </p:sp>
      <p:cxnSp>
        <p:nvCxnSpPr>
          <p:cNvPr id="76" name="Straight Connector 7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878544"/>
      </p:ext>
    </p:extLst>
  </p:cSld>
  <p:clrMapOvr>
    <a:masterClrMapping/>
  </p:clrMapOvr>
  <p:transition spd="slow">
    <p:pu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616" name="Picture 24" descr="15029">
            <a:extLst>
              <a:ext uri="{FF2B5EF4-FFF2-40B4-BE49-F238E27FC236}">
                <a16:creationId xmlns:a16="http://schemas.microsoft.com/office/drawing/2014/main" id="{55A01A5F-B44A-394C-8A63-9C2E1147D5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38" y="1700213"/>
            <a:ext cx="3133726" cy="4681537"/>
          </a:xfrm>
          <a:prstGeom prst="rect">
            <a:avLst/>
          </a:prstGeom>
          <a:noFill/>
          <a:ln w="9525">
            <a:solidFill>
              <a:schemeClr val="tx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pic>
      <p:pic>
        <p:nvPicPr>
          <p:cNvPr id="110614" name="Picture 22" descr="15084">
            <a:extLst>
              <a:ext uri="{FF2B5EF4-FFF2-40B4-BE49-F238E27FC236}">
                <a16:creationId xmlns:a16="http://schemas.microsoft.com/office/drawing/2014/main" id="{6EFCDA4E-0417-A441-93B8-08108E8C3C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79575" cy="2205038"/>
          </a:xfrm>
          <a:prstGeom prst="rect">
            <a:avLst/>
          </a:prstGeom>
          <a:noFill/>
          <a:ln w="9525">
            <a:solidFill>
              <a:schemeClr val="tx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pic>
      <p:pic>
        <p:nvPicPr>
          <p:cNvPr id="110619" name="Picture 27" descr="38237">
            <a:extLst>
              <a:ext uri="{FF2B5EF4-FFF2-40B4-BE49-F238E27FC236}">
                <a16:creationId xmlns:a16="http://schemas.microsoft.com/office/drawing/2014/main" id="{46E00764-F90C-4A4A-ADC1-8327E2433D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6850" y="-315913"/>
            <a:ext cx="2632075" cy="3457576"/>
          </a:xfrm>
          <a:prstGeom prst="rect">
            <a:avLst/>
          </a:prstGeom>
          <a:noFill/>
          <a:ln w="9525">
            <a:solidFill>
              <a:schemeClr val="tx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pic>
      <p:pic>
        <p:nvPicPr>
          <p:cNvPr id="110615" name="Picture 23" descr="15017">
            <a:extLst>
              <a:ext uri="{FF2B5EF4-FFF2-40B4-BE49-F238E27FC236}">
                <a16:creationId xmlns:a16="http://schemas.microsoft.com/office/drawing/2014/main" id="{5EA7E8D0-D469-C544-A5BF-2D3A2AE8F2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2275" y="0"/>
            <a:ext cx="3311525" cy="2216150"/>
          </a:xfrm>
          <a:prstGeom prst="rect">
            <a:avLst/>
          </a:prstGeom>
          <a:noFill/>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pic>
      <p:pic>
        <p:nvPicPr>
          <p:cNvPr id="110620" name="Picture 28" descr="42014">
            <a:extLst>
              <a:ext uri="{FF2B5EF4-FFF2-40B4-BE49-F238E27FC236}">
                <a16:creationId xmlns:a16="http://schemas.microsoft.com/office/drawing/2014/main" id="{3D8A35A4-8FCE-574B-AADB-F701C73457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005263"/>
            <a:ext cx="2578100" cy="3527425"/>
          </a:xfrm>
          <a:prstGeom prst="rect">
            <a:avLst/>
          </a:prstGeom>
          <a:noFill/>
          <a:ln w="9525">
            <a:solidFill>
              <a:schemeClr val="tx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pic>
      <p:pic>
        <p:nvPicPr>
          <p:cNvPr id="110622" name="Picture 30" descr="2064">
            <a:extLst>
              <a:ext uri="{FF2B5EF4-FFF2-40B4-BE49-F238E27FC236}">
                <a16:creationId xmlns:a16="http://schemas.microsoft.com/office/drawing/2014/main" id="{674FF67A-FEEB-E049-BE43-1570067BD9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9338" y="0"/>
            <a:ext cx="1774825" cy="2492375"/>
          </a:xfrm>
          <a:prstGeom prst="rect">
            <a:avLst/>
          </a:prstGeom>
          <a:noFill/>
          <a:ln w="9525">
            <a:solidFill>
              <a:schemeClr val="tx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pic>
      <p:pic>
        <p:nvPicPr>
          <p:cNvPr id="110623" name="Picture 31" descr="2062">
            <a:extLst>
              <a:ext uri="{FF2B5EF4-FFF2-40B4-BE49-F238E27FC236}">
                <a16:creationId xmlns:a16="http://schemas.microsoft.com/office/drawing/2014/main" id="{93AE4612-6DE9-8C40-910A-0281AD39B9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9138" y="2565400"/>
            <a:ext cx="3344862" cy="4437063"/>
          </a:xfrm>
          <a:prstGeom prst="rect">
            <a:avLst/>
          </a:prstGeom>
          <a:noFill/>
          <a:ln w="9525">
            <a:solidFill>
              <a:schemeClr val="tx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pic>
      <p:pic>
        <p:nvPicPr>
          <p:cNvPr id="110617" name="Picture 25" descr="2093">
            <a:extLst>
              <a:ext uri="{FF2B5EF4-FFF2-40B4-BE49-F238E27FC236}">
                <a16:creationId xmlns:a16="http://schemas.microsoft.com/office/drawing/2014/main" id="{91CA9948-C6E1-5A47-837A-96E3126DF0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24525" y="2349500"/>
            <a:ext cx="1562100" cy="2089150"/>
          </a:xfrm>
          <a:prstGeom prst="rect">
            <a:avLst/>
          </a:prstGeom>
          <a:noFill/>
          <a:ln w="9525">
            <a:solidFill>
              <a:schemeClr val="tx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pic>
      <p:pic>
        <p:nvPicPr>
          <p:cNvPr id="110621" name="Picture 29" descr="SS26059">
            <a:extLst>
              <a:ext uri="{FF2B5EF4-FFF2-40B4-BE49-F238E27FC236}">
                <a16:creationId xmlns:a16="http://schemas.microsoft.com/office/drawing/2014/main" id="{259A1C41-F3A3-F44C-BEEC-7CB0A1B319F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5088" y="2205038"/>
            <a:ext cx="3308350" cy="5013325"/>
          </a:xfrm>
          <a:prstGeom prst="rect">
            <a:avLst/>
          </a:prstGeom>
          <a:noFill/>
          <a:ln w="9525">
            <a:solidFill>
              <a:schemeClr val="tx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8061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10614"/>
                                        </p:tgtEl>
                                        <p:attrNameLst>
                                          <p:attrName>style.visibility</p:attrName>
                                        </p:attrNameLst>
                                      </p:cBhvr>
                                      <p:to>
                                        <p:strVal val="visible"/>
                                      </p:to>
                                    </p:set>
                                    <p:anim calcmode="lin" valueType="num">
                                      <p:cBhvr>
                                        <p:cTn id="7" dur="500" fill="hold"/>
                                        <p:tgtEl>
                                          <p:spTgt spid="110614"/>
                                        </p:tgtEl>
                                        <p:attrNameLst>
                                          <p:attrName>ppt_w</p:attrName>
                                        </p:attrNameLst>
                                      </p:cBhvr>
                                      <p:tavLst>
                                        <p:tav tm="0">
                                          <p:val>
                                            <p:fltVal val="0"/>
                                          </p:val>
                                        </p:tav>
                                        <p:tav tm="100000">
                                          <p:val>
                                            <p:strVal val="#ppt_w"/>
                                          </p:val>
                                        </p:tav>
                                      </p:tavLst>
                                    </p:anim>
                                    <p:anim calcmode="lin" valueType="num">
                                      <p:cBhvr>
                                        <p:cTn id="8" dur="500" fill="hold"/>
                                        <p:tgtEl>
                                          <p:spTgt spid="110614"/>
                                        </p:tgtEl>
                                        <p:attrNameLst>
                                          <p:attrName>ppt_h</p:attrName>
                                        </p:attrNameLst>
                                      </p:cBhvr>
                                      <p:tavLst>
                                        <p:tav tm="0">
                                          <p:val>
                                            <p:fltVal val="0"/>
                                          </p:val>
                                        </p:tav>
                                        <p:tav tm="100000">
                                          <p:val>
                                            <p:strVal val="#ppt_h"/>
                                          </p:val>
                                        </p:tav>
                                      </p:tavLst>
                                    </p:anim>
                                    <p:animEffect transition="in" filter="fade">
                                      <p:cBhvr>
                                        <p:cTn id="9" dur="500"/>
                                        <p:tgtEl>
                                          <p:spTgt spid="110614"/>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110615"/>
                                        </p:tgtEl>
                                        <p:attrNameLst>
                                          <p:attrName>style.visibility</p:attrName>
                                        </p:attrNameLst>
                                      </p:cBhvr>
                                      <p:to>
                                        <p:strVal val="visible"/>
                                      </p:to>
                                    </p:set>
                                    <p:anim calcmode="lin" valueType="num">
                                      <p:cBhvr>
                                        <p:cTn id="13" dur="500" fill="hold"/>
                                        <p:tgtEl>
                                          <p:spTgt spid="110615"/>
                                        </p:tgtEl>
                                        <p:attrNameLst>
                                          <p:attrName>ppt_w</p:attrName>
                                        </p:attrNameLst>
                                      </p:cBhvr>
                                      <p:tavLst>
                                        <p:tav tm="0">
                                          <p:val>
                                            <p:fltVal val="0"/>
                                          </p:val>
                                        </p:tav>
                                        <p:tav tm="100000">
                                          <p:val>
                                            <p:strVal val="#ppt_w"/>
                                          </p:val>
                                        </p:tav>
                                      </p:tavLst>
                                    </p:anim>
                                    <p:anim calcmode="lin" valueType="num">
                                      <p:cBhvr>
                                        <p:cTn id="14" dur="500" fill="hold"/>
                                        <p:tgtEl>
                                          <p:spTgt spid="110615"/>
                                        </p:tgtEl>
                                        <p:attrNameLst>
                                          <p:attrName>ppt_h</p:attrName>
                                        </p:attrNameLst>
                                      </p:cBhvr>
                                      <p:tavLst>
                                        <p:tav tm="0">
                                          <p:val>
                                            <p:fltVal val="0"/>
                                          </p:val>
                                        </p:tav>
                                        <p:tav tm="100000">
                                          <p:val>
                                            <p:strVal val="#ppt_h"/>
                                          </p:val>
                                        </p:tav>
                                      </p:tavLst>
                                    </p:anim>
                                    <p:animEffect transition="in" filter="fade">
                                      <p:cBhvr>
                                        <p:cTn id="15" dur="500"/>
                                        <p:tgtEl>
                                          <p:spTgt spid="110615"/>
                                        </p:tgtEl>
                                      </p:cBhvr>
                                    </p:animEffect>
                                  </p:childTnLst>
                                </p:cTn>
                              </p:par>
                            </p:childTnLst>
                          </p:cTn>
                        </p:par>
                        <p:par>
                          <p:cTn id="16" fill="hold" nodeType="afterGroup">
                            <p:stCondLst>
                              <p:cond delay="1000"/>
                            </p:stCondLst>
                            <p:childTnLst>
                              <p:par>
                                <p:cTn id="17" presetID="53" presetClass="entr" presetSubtype="0" fill="hold" nodeType="afterEffect">
                                  <p:stCondLst>
                                    <p:cond delay="0"/>
                                  </p:stCondLst>
                                  <p:childTnLst>
                                    <p:set>
                                      <p:cBhvr>
                                        <p:cTn id="18" dur="1" fill="hold">
                                          <p:stCondLst>
                                            <p:cond delay="0"/>
                                          </p:stCondLst>
                                        </p:cTn>
                                        <p:tgtEl>
                                          <p:spTgt spid="110622"/>
                                        </p:tgtEl>
                                        <p:attrNameLst>
                                          <p:attrName>style.visibility</p:attrName>
                                        </p:attrNameLst>
                                      </p:cBhvr>
                                      <p:to>
                                        <p:strVal val="visible"/>
                                      </p:to>
                                    </p:set>
                                    <p:anim calcmode="lin" valueType="num">
                                      <p:cBhvr>
                                        <p:cTn id="19" dur="500" fill="hold"/>
                                        <p:tgtEl>
                                          <p:spTgt spid="110622"/>
                                        </p:tgtEl>
                                        <p:attrNameLst>
                                          <p:attrName>ppt_w</p:attrName>
                                        </p:attrNameLst>
                                      </p:cBhvr>
                                      <p:tavLst>
                                        <p:tav tm="0">
                                          <p:val>
                                            <p:fltVal val="0"/>
                                          </p:val>
                                        </p:tav>
                                        <p:tav tm="100000">
                                          <p:val>
                                            <p:strVal val="#ppt_w"/>
                                          </p:val>
                                        </p:tav>
                                      </p:tavLst>
                                    </p:anim>
                                    <p:anim calcmode="lin" valueType="num">
                                      <p:cBhvr>
                                        <p:cTn id="20" dur="500" fill="hold"/>
                                        <p:tgtEl>
                                          <p:spTgt spid="110622"/>
                                        </p:tgtEl>
                                        <p:attrNameLst>
                                          <p:attrName>ppt_h</p:attrName>
                                        </p:attrNameLst>
                                      </p:cBhvr>
                                      <p:tavLst>
                                        <p:tav tm="0">
                                          <p:val>
                                            <p:fltVal val="0"/>
                                          </p:val>
                                        </p:tav>
                                        <p:tav tm="100000">
                                          <p:val>
                                            <p:strVal val="#ppt_h"/>
                                          </p:val>
                                        </p:tav>
                                      </p:tavLst>
                                    </p:anim>
                                    <p:animEffect transition="in" filter="fade">
                                      <p:cBhvr>
                                        <p:cTn id="21" dur="500"/>
                                        <p:tgtEl>
                                          <p:spTgt spid="110622"/>
                                        </p:tgtEl>
                                      </p:cBhvr>
                                    </p:animEffect>
                                  </p:childTnLst>
                                </p:cTn>
                              </p:par>
                            </p:childTnLst>
                          </p:cTn>
                        </p:par>
                        <p:par>
                          <p:cTn id="22" fill="hold" nodeType="afterGroup">
                            <p:stCondLst>
                              <p:cond delay="1500"/>
                            </p:stCondLst>
                            <p:childTnLst>
                              <p:par>
                                <p:cTn id="23" presetID="53" presetClass="entr" presetSubtype="0" fill="hold" nodeType="afterEffect">
                                  <p:stCondLst>
                                    <p:cond delay="0"/>
                                  </p:stCondLst>
                                  <p:childTnLst>
                                    <p:set>
                                      <p:cBhvr>
                                        <p:cTn id="24" dur="1" fill="hold">
                                          <p:stCondLst>
                                            <p:cond delay="0"/>
                                          </p:stCondLst>
                                        </p:cTn>
                                        <p:tgtEl>
                                          <p:spTgt spid="110619"/>
                                        </p:tgtEl>
                                        <p:attrNameLst>
                                          <p:attrName>style.visibility</p:attrName>
                                        </p:attrNameLst>
                                      </p:cBhvr>
                                      <p:to>
                                        <p:strVal val="visible"/>
                                      </p:to>
                                    </p:set>
                                    <p:anim calcmode="lin" valueType="num">
                                      <p:cBhvr>
                                        <p:cTn id="25" dur="500" fill="hold"/>
                                        <p:tgtEl>
                                          <p:spTgt spid="110619"/>
                                        </p:tgtEl>
                                        <p:attrNameLst>
                                          <p:attrName>ppt_w</p:attrName>
                                        </p:attrNameLst>
                                      </p:cBhvr>
                                      <p:tavLst>
                                        <p:tav tm="0">
                                          <p:val>
                                            <p:fltVal val="0"/>
                                          </p:val>
                                        </p:tav>
                                        <p:tav tm="100000">
                                          <p:val>
                                            <p:strVal val="#ppt_w"/>
                                          </p:val>
                                        </p:tav>
                                      </p:tavLst>
                                    </p:anim>
                                    <p:anim calcmode="lin" valueType="num">
                                      <p:cBhvr>
                                        <p:cTn id="26" dur="500" fill="hold"/>
                                        <p:tgtEl>
                                          <p:spTgt spid="110619"/>
                                        </p:tgtEl>
                                        <p:attrNameLst>
                                          <p:attrName>ppt_h</p:attrName>
                                        </p:attrNameLst>
                                      </p:cBhvr>
                                      <p:tavLst>
                                        <p:tav tm="0">
                                          <p:val>
                                            <p:fltVal val="0"/>
                                          </p:val>
                                        </p:tav>
                                        <p:tav tm="100000">
                                          <p:val>
                                            <p:strVal val="#ppt_h"/>
                                          </p:val>
                                        </p:tav>
                                      </p:tavLst>
                                    </p:anim>
                                    <p:animEffect transition="in" filter="fade">
                                      <p:cBhvr>
                                        <p:cTn id="27" dur="500"/>
                                        <p:tgtEl>
                                          <p:spTgt spid="110619"/>
                                        </p:tgtEl>
                                      </p:cBhvr>
                                    </p:animEffect>
                                  </p:childTnLst>
                                </p:cTn>
                              </p:par>
                            </p:childTnLst>
                          </p:cTn>
                        </p:par>
                        <p:par>
                          <p:cTn id="28" fill="hold" nodeType="afterGroup">
                            <p:stCondLst>
                              <p:cond delay="2000"/>
                            </p:stCondLst>
                            <p:childTnLst>
                              <p:par>
                                <p:cTn id="29" presetID="53" presetClass="entr" presetSubtype="0" fill="hold" nodeType="afterEffect">
                                  <p:stCondLst>
                                    <p:cond delay="0"/>
                                  </p:stCondLst>
                                  <p:childTnLst>
                                    <p:set>
                                      <p:cBhvr>
                                        <p:cTn id="30" dur="1" fill="hold">
                                          <p:stCondLst>
                                            <p:cond delay="0"/>
                                          </p:stCondLst>
                                        </p:cTn>
                                        <p:tgtEl>
                                          <p:spTgt spid="110616"/>
                                        </p:tgtEl>
                                        <p:attrNameLst>
                                          <p:attrName>style.visibility</p:attrName>
                                        </p:attrNameLst>
                                      </p:cBhvr>
                                      <p:to>
                                        <p:strVal val="visible"/>
                                      </p:to>
                                    </p:set>
                                    <p:anim calcmode="lin" valueType="num">
                                      <p:cBhvr>
                                        <p:cTn id="31" dur="500" fill="hold"/>
                                        <p:tgtEl>
                                          <p:spTgt spid="110616"/>
                                        </p:tgtEl>
                                        <p:attrNameLst>
                                          <p:attrName>ppt_w</p:attrName>
                                        </p:attrNameLst>
                                      </p:cBhvr>
                                      <p:tavLst>
                                        <p:tav tm="0">
                                          <p:val>
                                            <p:fltVal val="0"/>
                                          </p:val>
                                        </p:tav>
                                        <p:tav tm="100000">
                                          <p:val>
                                            <p:strVal val="#ppt_w"/>
                                          </p:val>
                                        </p:tav>
                                      </p:tavLst>
                                    </p:anim>
                                    <p:anim calcmode="lin" valueType="num">
                                      <p:cBhvr>
                                        <p:cTn id="32" dur="500" fill="hold"/>
                                        <p:tgtEl>
                                          <p:spTgt spid="110616"/>
                                        </p:tgtEl>
                                        <p:attrNameLst>
                                          <p:attrName>ppt_h</p:attrName>
                                        </p:attrNameLst>
                                      </p:cBhvr>
                                      <p:tavLst>
                                        <p:tav tm="0">
                                          <p:val>
                                            <p:fltVal val="0"/>
                                          </p:val>
                                        </p:tav>
                                        <p:tav tm="100000">
                                          <p:val>
                                            <p:strVal val="#ppt_h"/>
                                          </p:val>
                                        </p:tav>
                                      </p:tavLst>
                                    </p:anim>
                                    <p:animEffect transition="in" filter="fade">
                                      <p:cBhvr>
                                        <p:cTn id="33" dur="500"/>
                                        <p:tgtEl>
                                          <p:spTgt spid="110616"/>
                                        </p:tgtEl>
                                      </p:cBhvr>
                                    </p:animEffect>
                                  </p:childTnLst>
                                </p:cTn>
                              </p:par>
                            </p:childTnLst>
                          </p:cTn>
                        </p:par>
                        <p:par>
                          <p:cTn id="34" fill="hold" nodeType="afterGroup">
                            <p:stCondLst>
                              <p:cond delay="2500"/>
                            </p:stCondLst>
                            <p:childTnLst>
                              <p:par>
                                <p:cTn id="35" presetID="53" presetClass="entr" presetSubtype="0" fill="hold" nodeType="afterEffect">
                                  <p:stCondLst>
                                    <p:cond delay="0"/>
                                  </p:stCondLst>
                                  <p:childTnLst>
                                    <p:set>
                                      <p:cBhvr>
                                        <p:cTn id="36" dur="1" fill="hold">
                                          <p:stCondLst>
                                            <p:cond delay="0"/>
                                          </p:stCondLst>
                                        </p:cTn>
                                        <p:tgtEl>
                                          <p:spTgt spid="110621"/>
                                        </p:tgtEl>
                                        <p:attrNameLst>
                                          <p:attrName>style.visibility</p:attrName>
                                        </p:attrNameLst>
                                      </p:cBhvr>
                                      <p:to>
                                        <p:strVal val="visible"/>
                                      </p:to>
                                    </p:set>
                                    <p:anim calcmode="lin" valueType="num">
                                      <p:cBhvr>
                                        <p:cTn id="37" dur="500" fill="hold"/>
                                        <p:tgtEl>
                                          <p:spTgt spid="110621"/>
                                        </p:tgtEl>
                                        <p:attrNameLst>
                                          <p:attrName>ppt_w</p:attrName>
                                        </p:attrNameLst>
                                      </p:cBhvr>
                                      <p:tavLst>
                                        <p:tav tm="0">
                                          <p:val>
                                            <p:fltVal val="0"/>
                                          </p:val>
                                        </p:tav>
                                        <p:tav tm="100000">
                                          <p:val>
                                            <p:strVal val="#ppt_w"/>
                                          </p:val>
                                        </p:tav>
                                      </p:tavLst>
                                    </p:anim>
                                    <p:anim calcmode="lin" valueType="num">
                                      <p:cBhvr>
                                        <p:cTn id="38" dur="500" fill="hold"/>
                                        <p:tgtEl>
                                          <p:spTgt spid="110621"/>
                                        </p:tgtEl>
                                        <p:attrNameLst>
                                          <p:attrName>ppt_h</p:attrName>
                                        </p:attrNameLst>
                                      </p:cBhvr>
                                      <p:tavLst>
                                        <p:tav tm="0">
                                          <p:val>
                                            <p:fltVal val="0"/>
                                          </p:val>
                                        </p:tav>
                                        <p:tav tm="100000">
                                          <p:val>
                                            <p:strVal val="#ppt_h"/>
                                          </p:val>
                                        </p:tav>
                                      </p:tavLst>
                                    </p:anim>
                                    <p:animEffect transition="in" filter="fade">
                                      <p:cBhvr>
                                        <p:cTn id="39" dur="500"/>
                                        <p:tgtEl>
                                          <p:spTgt spid="110621"/>
                                        </p:tgtEl>
                                      </p:cBhvr>
                                    </p:animEffect>
                                  </p:childTnLst>
                                </p:cTn>
                              </p:par>
                            </p:childTnLst>
                          </p:cTn>
                        </p:par>
                        <p:par>
                          <p:cTn id="40" fill="hold" nodeType="afterGroup">
                            <p:stCondLst>
                              <p:cond delay="3000"/>
                            </p:stCondLst>
                            <p:childTnLst>
                              <p:par>
                                <p:cTn id="41" presetID="53" presetClass="entr" presetSubtype="0" fill="hold" nodeType="afterEffect">
                                  <p:stCondLst>
                                    <p:cond delay="0"/>
                                  </p:stCondLst>
                                  <p:childTnLst>
                                    <p:set>
                                      <p:cBhvr>
                                        <p:cTn id="42" dur="1" fill="hold">
                                          <p:stCondLst>
                                            <p:cond delay="0"/>
                                          </p:stCondLst>
                                        </p:cTn>
                                        <p:tgtEl>
                                          <p:spTgt spid="110620"/>
                                        </p:tgtEl>
                                        <p:attrNameLst>
                                          <p:attrName>style.visibility</p:attrName>
                                        </p:attrNameLst>
                                      </p:cBhvr>
                                      <p:to>
                                        <p:strVal val="visible"/>
                                      </p:to>
                                    </p:set>
                                    <p:anim calcmode="lin" valueType="num">
                                      <p:cBhvr>
                                        <p:cTn id="43" dur="500" fill="hold"/>
                                        <p:tgtEl>
                                          <p:spTgt spid="110620"/>
                                        </p:tgtEl>
                                        <p:attrNameLst>
                                          <p:attrName>ppt_w</p:attrName>
                                        </p:attrNameLst>
                                      </p:cBhvr>
                                      <p:tavLst>
                                        <p:tav tm="0">
                                          <p:val>
                                            <p:fltVal val="0"/>
                                          </p:val>
                                        </p:tav>
                                        <p:tav tm="100000">
                                          <p:val>
                                            <p:strVal val="#ppt_w"/>
                                          </p:val>
                                        </p:tav>
                                      </p:tavLst>
                                    </p:anim>
                                    <p:anim calcmode="lin" valueType="num">
                                      <p:cBhvr>
                                        <p:cTn id="44" dur="500" fill="hold"/>
                                        <p:tgtEl>
                                          <p:spTgt spid="110620"/>
                                        </p:tgtEl>
                                        <p:attrNameLst>
                                          <p:attrName>ppt_h</p:attrName>
                                        </p:attrNameLst>
                                      </p:cBhvr>
                                      <p:tavLst>
                                        <p:tav tm="0">
                                          <p:val>
                                            <p:fltVal val="0"/>
                                          </p:val>
                                        </p:tav>
                                        <p:tav tm="100000">
                                          <p:val>
                                            <p:strVal val="#ppt_h"/>
                                          </p:val>
                                        </p:tav>
                                      </p:tavLst>
                                    </p:anim>
                                    <p:animEffect transition="in" filter="fade">
                                      <p:cBhvr>
                                        <p:cTn id="45" dur="500"/>
                                        <p:tgtEl>
                                          <p:spTgt spid="110620"/>
                                        </p:tgtEl>
                                      </p:cBhvr>
                                    </p:animEffect>
                                  </p:childTnLst>
                                </p:cTn>
                              </p:par>
                            </p:childTnLst>
                          </p:cTn>
                        </p:par>
                        <p:par>
                          <p:cTn id="46" fill="hold" nodeType="afterGroup">
                            <p:stCondLst>
                              <p:cond delay="3500"/>
                            </p:stCondLst>
                            <p:childTnLst>
                              <p:par>
                                <p:cTn id="47" presetID="53" presetClass="entr" presetSubtype="0" fill="hold" nodeType="afterEffect">
                                  <p:stCondLst>
                                    <p:cond delay="0"/>
                                  </p:stCondLst>
                                  <p:childTnLst>
                                    <p:set>
                                      <p:cBhvr>
                                        <p:cTn id="48" dur="1" fill="hold">
                                          <p:stCondLst>
                                            <p:cond delay="0"/>
                                          </p:stCondLst>
                                        </p:cTn>
                                        <p:tgtEl>
                                          <p:spTgt spid="110617"/>
                                        </p:tgtEl>
                                        <p:attrNameLst>
                                          <p:attrName>style.visibility</p:attrName>
                                        </p:attrNameLst>
                                      </p:cBhvr>
                                      <p:to>
                                        <p:strVal val="visible"/>
                                      </p:to>
                                    </p:set>
                                    <p:anim calcmode="lin" valueType="num">
                                      <p:cBhvr>
                                        <p:cTn id="49" dur="500" fill="hold"/>
                                        <p:tgtEl>
                                          <p:spTgt spid="110617"/>
                                        </p:tgtEl>
                                        <p:attrNameLst>
                                          <p:attrName>ppt_w</p:attrName>
                                        </p:attrNameLst>
                                      </p:cBhvr>
                                      <p:tavLst>
                                        <p:tav tm="0">
                                          <p:val>
                                            <p:fltVal val="0"/>
                                          </p:val>
                                        </p:tav>
                                        <p:tav tm="100000">
                                          <p:val>
                                            <p:strVal val="#ppt_w"/>
                                          </p:val>
                                        </p:tav>
                                      </p:tavLst>
                                    </p:anim>
                                    <p:anim calcmode="lin" valueType="num">
                                      <p:cBhvr>
                                        <p:cTn id="50" dur="500" fill="hold"/>
                                        <p:tgtEl>
                                          <p:spTgt spid="110617"/>
                                        </p:tgtEl>
                                        <p:attrNameLst>
                                          <p:attrName>ppt_h</p:attrName>
                                        </p:attrNameLst>
                                      </p:cBhvr>
                                      <p:tavLst>
                                        <p:tav tm="0">
                                          <p:val>
                                            <p:fltVal val="0"/>
                                          </p:val>
                                        </p:tav>
                                        <p:tav tm="100000">
                                          <p:val>
                                            <p:strVal val="#ppt_h"/>
                                          </p:val>
                                        </p:tav>
                                      </p:tavLst>
                                    </p:anim>
                                    <p:animEffect transition="in" filter="fade">
                                      <p:cBhvr>
                                        <p:cTn id="51" dur="500"/>
                                        <p:tgtEl>
                                          <p:spTgt spid="110617"/>
                                        </p:tgtEl>
                                      </p:cBhvr>
                                    </p:animEffect>
                                  </p:childTnLst>
                                </p:cTn>
                              </p:par>
                            </p:childTnLst>
                          </p:cTn>
                        </p:par>
                        <p:par>
                          <p:cTn id="52" fill="hold" nodeType="afterGroup">
                            <p:stCondLst>
                              <p:cond delay="4000"/>
                            </p:stCondLst>
                            <p:childTnLst>
                              <p:par>
                                <p:cTn id="53" presetID="53" presetClass="entr" presetSubtype="0" fill="hold" nodeType="afterEffect">
                                  <p:stCondLst>
                                    <p:cond delay="0"/>
                                  </p:stCondLst>
                                  <p:childTnLst>
                                    <p:set>
                                      <p:cBhvr>
                                        <p:cTn id="54" dur="1" fill="hold">
                                          <p:stCondLst>
                                            <p:cond delay="0"/>
                                          </p:stCondLst>
                                        </p:cTn>
                                        <p:tgtEl>
                                          <p:spTgt spid="110623"/>
                                        </p:tgtEl>
                                        <p:attrNameLst>
                                          <p:attrName>style.visibility</p:attrName>
                                        </p:attrNameLst>
                                      </p:cBhvr>
                                      <p:to>
                                        <p:strVal val="visible"/>
                                      </p:to>
                                    </p:set>
                                    <p:anim calcmode="lin" valueType="num">
                                      <p:cBhvr>
                                        <p:cTn id="55" dur="500" fill="hold"/>
                                        <p:tgtEl>
                                          <p:spTgt spid="110623"/>
                                        </p:tgtEl>
                                        <p:attrNameLst>
                                          <p:attrName>ppt_w</p:attrName>
                                        </p:attrNameLst>
                                      </p:cBhvr>
                                      <p:tavLst>
                                        <p:tav tm="0">
                                          <p:val>
                                            <p:fltVal val="0"/>
                                          </p:val>
                                        </p:tav>
                                        <p:tav tm="100000">
                                          <p:val>
                                            <p:strVal val="#ppt_w"/>
                                          </p:val>
                                        </p:tav>
                                      </p:tavLst>
                                    </p:anim>
                                    <p:anim calcmode="lin" valueType="num">
                                      <p:cBhvr>
                                        <p:cTn id="56" dur="500" fill="hold"/>
                                        <p:tgtEl>
                                          <p:spTgt spid="110623"/>
                                        </p:tgtEl>
                                        <p:attrNameLst>
                                          <p:attrName>ppt_h</p:attrName>
                                        </p:attrNameLst>
                                      </p:cBhvr>
                                      <p:tavLst>
                                        <p:tav tm="0">
                                          <p:val>
                                            <p:fltVal val="0"/>
                                          </p:val>
                                        </p:tav>
                                        <p:tav tm="100000">
                                          <p:val>
                                            <p:strVal val="#ppt_h"/>
                                          </p:val>
                                        </p:tav>
                                      </p:tavLst>
                                    </p:anim>
                                    <p:animEffect transition="in" filter="fade">
                                      <p:cBhvr>
                                        <p:cTn id="57" dur="500"/>
                                        <p:tgtEl>
                                          <p:spTgt spid="110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hand&#10;&#10;Description automatically generated">
            <a:extLst>
              <a:ext uri="{FF2B5EF4-FFF2-40B4-BE49-F238E27FC236}">
                <a16:creationId xmlns:a16="http://schemas.microsoft.com/office/drawing/2014/main" id="{E4B0C66F-C8B7-134D-922B-A81CD8773606}"/>
              </a:ext>
            </a:extLst>
          </p:cNvPr>
          <p:cNvPicPr>
            <a:picLocks noChangeAspect="1"/>
          </p:cNvPicPr>
          <p:nvPr/>
        </p:nvPicPr>
        <p:blipFill rotWithShape="1">
          <a:blip r:embed="rId3"/>
          <a:srcRect t="30054" b="19883"/>
          <a:stretch/>
        </p:blipFill>
        <p:spPr>
          <a:xfrm>
            <a:off x="20" y="10"/>
            <a:ext cx="9143980" cy="6857990"/>
          </a:xfrm>
          <a:prstGeom prst="rect">
            <a:avLst/>
          </a:prstGeom>
        </p:spPr>
      </p:pic>
      <p:sp>
        <p:nvSpPr>
          <p:cNvPr id="74" name="Rectangle 7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77" name="Text Box 5">
            <a:extLst>
              <a:ext uri="{FF2B5EF4-FFF2-40B4-BE49-F238E27FC236}">
                <a16:creationId xmlns:a16="http://schemas.microsoft.com/office/drawing/2014/main" id="{E5C871A2-1845-F342-A624-EEABB38368E7}"/>
              </a:ext>
            </a:extLst>
          </p:cNvPr>
          <p:cNvSpPr txBox="1">
            <a:spLocks noChangeArrowheads="1"/>
          </p:cNvSpPr>
          <p:nvPr/>
        </p:nvSpPr>
        <p:spPr bwMode="auto">
          <a:xfrm>
            <a:off x="392906" y="5317240"/>
            <a:ext cx="8408194" cy="744836"/>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lIns="91440" tIns="45720" rIns="91440" bIns="45720" rtlCol="0" anchor="ctr">
            <a:norm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defTabSz="914400" eaLnBrk="1" hangingPunct="1">
              <a:lnSpc>
                <a:spcPct val="90000"/>
              </a:lnSpc>
              <a:spcBef>
                <a:spcPct val="0"/>
              </a:spcBef>
              <a:spcAft>
                <a:spcPts val="600"/>
              </a:spcAft>
            </a:pPr>
            <a:r>
              <a:rPr lang="en-US" altLang="en-US" sz="3200" dirty="0">
                <a:solidFill>
                  <a:schemeClr val="tx1">
                    <a:lumMod val="85000"/>
                    <a:lumOff val="15000"/>
                  </a:schemeClr>
                </a:solidFill>
                <a:ea typeface="+mj-ea"/>
                <a:cs typeface="Arial" panose="020B0604020202020204" pitchFamily="34" charset="0"/>
              </a:rPr>
              <a:t>It</a:t>
            </a:r>
            <a:r>
              <a:rPr lang="en-US" altLang="ja-JP" sz="3200" dirty="0">
                <a:solidFill>
                  <a:schemeClr val="tx1">
                    <a:lumMod val="85000"/>
                    <a:lumOff val="15000"/>
                  </a:schemeClr>
                </a:solidFill>
                <a:ea typeface="+mj-ea"/>
                <a:cs typeface="Arial" panose="020B0604020202020204" pitchFamily="34" charset="0"/>
              </a:rPr>
              <a:t>’s good!</a:t>
            </a:r>
            <a:endParaRPr lang="en-US" altLang="en-US" sz="3200" dirty="0">
              <a:solidFill>
                <a:schemeClr val="tx1">
                  <a:lumMod val="85000"/>
                  <a:lumOff val="15000"/>
                </a:schemeClr>
              </a:solidFill>
              <a:ea typeface="+mj-ea"/>
              <a:cs typeface="Arial" panose="020B0604020202020204" pitchFamily="34" charset="0"/>
            </a:endParaRPr>
          </a:p>
        </p:txBody>
      </p:sp>
      <p:cxnSp>
        <p:nvCxnSpPr>
          <p:cNvPr id="76" name="Straight Connector 7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708749"/>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flower&#10;&#10;Description automatically generated">
            <a:extLst>
              <a:ext uri="{FF2B5EF4-FFF2-40B4-BE49-F238E27FC236}">
                <a16:creationId xmlns:a16="http://schemas.microsoft.com/office/drawing/2014/main" id="{266AA479-AD13-A34A-8E66-A33C3E6E102C}"/>
              </a:ext>
            </a:extLst>
          </p:cNvPr>
          <p:cNvPicPr>
            <a:picLocks noChangeAspect="1"/>
          </p:cNvPicPr>
          <p:nvPr/>
        </p:nvPicPr>
        <p:blipFill>
          <a:blip r:embed="rId3"/>
          <a:stretch>
            <a:fillRect/>
          </a:stretch>
        </p:blipFill>
        <p:spPr>
          <a:xfrm>
            <a:off x="0" y="0"/>
            <a:ext cx="9205413" cy="6858001"/>
          </a:xfrm>
          <a:prstGeom prst="rect">
            <a:avLst/>
          </a:prstGeom>
        </p:spPr>
      </p:pic>
      <p:grpSp>
        <p:nvGrpSpPr>
          <p:cNvPr id="5" name="Group 4">
            <a:extLst>
              <a:ext uri="{FF2B5EF4-FFF2-40B4-BE49-F238E27FC236}">
                <a16:creationId xmlns:a16="http://schemas.microsoft.com/office/drawing/2014/main" id="{B4705A50-EDFE-9C4D-96CA-F3CC4FDE1EA9}"/>
              </a:ext>
            </a:extLst>
          </p:cNvPr>
          <p:cNvGrpSpPr/>
          <p:nvPr/>
        </p:nvGrpSpPr>
        <p:grpSpPr>
          <a:xfrm>
            <a:off x="-61413" y="5867400"/>
            <a:ext cx="9266826" cy="990600"/>
            <a:chOff x="-61341" y="5867400"/>
            <a:chExt cx="9255915" cy="990600"/>
          </a:xfrm>
        </p:grpSpPr>
        <p:sp>
          <p:nvSpPr>
            <p:cNvPr id="6" name="Rectangle 5">
              <a:extLst>
                <a:ext uri="{FF2B5EF4-FFF2-40B4-BE49-F238E27FC236}">
                  <a16:creationId xmlns:a16="http://schemas.microsoft.com/office/drawing/2014/main" id="{D16BFFBD-A327-9A4B-A9DB-018D4377097E}"/>
                </a:ext>
              </a:extLst>
            </p:cNvPr>
            <p:cNvSpPr/>
            <p:nvPr/>
          </p:nvSpPr>
          <p:spPr>
            <a:xfrm>
              <a:off x="0" y="5867400"/>
              <a:ext cx="9194574"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7CEA840-3967-144B-93D5-33FB377298A9}"/>
                </a:ext>
              </a:extLst>
            </p:cNvPr>
            <p:cNvSpPr txBox="1"/>
            <p:nvPr/>
          </p:nvSpPr>
          <p:spPr>
            <a:xfrm>
              <a:off x="-61341" y="6070312"/>
              <a:ext cx="9194574" cy="584775"/>
            </a:xfrm>
            <a:prstGeom prst="rect">
              <a:avLst/>
            </a:prstGeom>
            <a:solidFill>
              <a:schemeClr val="bg1"/>
            </a:solidFill>
          </p:spPr>
          <p:txBody>
            <a:bodyPr wrap="square" rtlCol="0">
              <a:spAutoFit/>
            </a:bodyPr>
            <a:lstStyle/>
            <a:p>
              <a:pPr algn="ctr"/>
              <a:r>
                <a:rPr lang="en-US" sz="3200" b="1" dirty="0">
                  <a:latin typeface="Arial" panose="020B0604020202020204" pitchFamily="34" charset="0"/>
                  <a:cs typeface="Arial" panose="020B0604020202020204" pitchFamily="34" charset="0"/>
                </a:rPr>
                <a:t>In the beginning when God made the world</a:t>
              </a:r>
            </a:p>
          </p:txBody>
        </p:sp>
      </p:grpSp>
    </p:spTree>
    <p:extLst>
      <p:ext uri="{BB962C8B-B14F-4D97-AF65-F5344CB8AC3E}">
        <p14:creationId xmlns:p14="http://schemas.microsoft.com/office/powerpoint/2010/main" val="37335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photo, different, grass, many&#10;&#10;Description automatically generated">
            <a:extLst>
              <a:ext uri="{FF2B5EF4-FFF2-40B4-BE49-F238E27FC236}">
                <a16:creationId xmlns:a16="http://schemas.microsoft.com/office/drawing/2014/main" id="{09957DC3-9DAF-B54F-B604-D897B5F9A693}"/>
              </a:ext>
            </a:extLst>
          </p:cNvPr>
          <p:cNvPicPr>
            <a:picLocks noChangeAspect="1"/>
          </p:cNvPicPr>
          <p:nvPr/>
        </p:nvPicPr>
        <p:blipFill>
          <a:blip r:embed="rId2">
            <a:alphaModFix amt="45000"/>
          </a:blip>
          <a:stretch>
            <a:fillRect/>
          </a:stretch>
        </p:blipFill>
        <p:spPr>
          <a:xfrm>
            <a:off x="0" y="0"/>
            <a:ext cx="9144000" cy="6858000"/>
          </a:xfrm>
          <a:prstGeom prst="rect">
            <a:avLst/>
          </a:prstGeom>
        </p:spPr>
      </p:pic>
      <p:pic>
        <p:nvPicPr>
          <p:cNvPr id="6" name="Picture 5" descr="A close up of a sign&#10;&#10;Description automatically generated">
            <a:extLst>
              <a:ext uri="{FF2B5EF4-FFF2-40B4-BE49-F238E27FC236}">
                <a16:creationId xmlns:a16="http://schemas.microsoft.com/office/drawing/2014/main" id="{FD9CB3A9-70AC-4D49-8279-86514E7443ED}"/>
              </a:ext>
            </a:extLst>
          </p:cNvPr>
          <p:cNvPicPr>
            <a:picLocks noChangeAspect="1"/>
          </p:cNvPicPr>
          <p:nvPr/>
        </p:nvPicPr>
        <p:blipFill>
          <a:blip r:embed="rId3"/>
          <a:stretch>
            <a:fillRect/>
          </a:stretch>
        </p:blipFill>
        <p:spPr>
          <a:xfrm>
            <a:off x="2376805" y="1358875"/>
            <a:ext cx="4390390" cy="4140250"/>
          </a:xfrm>
          <a:prstGeom prst="rect">
            <a:avLst/>
          </a:prstGeom>
        </p:spPr>
      </p:pic>
      <p:pic>
        <p:nvPicPr>
          <p:cNvPr id="3" name="Picture 2" descr="A picture containing ax, drawing&#10;&#10;Description automatically generated">
            <a:extLst>
              <a:ext uri="{FF2B5EF4-FFF2-40B4-BE49-F238E27FC236}">
                <a16:creationId xmlns:a16="http://schemas.microsoft.com/office/drawing/2014/main" id="{FA6DAD5D-AA4A-E348-B890-5DD7D86A88F6}"/>
              </a:ext>
            </a:extLst>
          </p:cNvPr>
          <p:cNvPicPr>
            <a:picLocks noChangeAspect="1"/>
          </p:cNvPicPr>
          <p:nvPr/>
        </p:nvPicPr>
        <p:blipFill>
          <a:blip r:embed="rId4"/>
          <a:stretch>
            <a:fillRect/>
          </a:stretch>
        </p:blipFill>
        <p:spPr>
          <a:xfrm>
            <a:off x="8361680" y="5735878"/>
            <a:ext cx="645160" cy="1012901"/>
          </a:xfrm>
          <a:prstGeom prst="rect">
            <a:avLst/>
          </a:prstGeom>
        </p:spPr>
      </p:pic>
    </p:spTree>
    <p:extLst>
      <p:ext uri="{BB962C8B-B14F-4D97-AF65-F5344CB8AC3E}">
        <p14:creationId xmlns:p14="http://schemas.microsoft.com/office/powerpoint/2010/main" val="267725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F812E8-85AF-1449-AE41-2F0D799AEBE8}"/>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8760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1">
            <a:extLst>
              <a:ext uri="{FF2B5EF4-FFF2-40B4-BE49-F238E27FC236}">
                <a16:creationId xmlns:a16="http://schemas.microsoft.com/office/drawing/2014/main" id="{98AA6891-6F6B-5948-A807-169DA28D92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0"/>
            <a:ext cx="9239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411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7" descr="1">
            <a:extLst>
              <a:ext uri="{FF2B5EF4-FFF2-40B4-BE49-F238E27FC236}">
                <a16:creationId xmlns:a16="http://schemas.microsoft.com/office/drawing/2014/main" id="{2001DD19-B3EB-8E44-B5D2-1B91D95486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0"/>
            <a:ext cx="9239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81671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6" descr="1">
            <a:extLst>
              <a:ext uri="{FF2B5EF4-FFF2-40B4-BE49-F238E27FC236}">
                <a16:creationId xmlns:a16="http://schemas.microsoft.com/office/drawing/2014/main" id="{137062FE-0CA4-6B44-89C7-CBC6DE0CDC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0"/>
            <a:ext cx="9239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16879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550</Words>
  <Application>Microsoft Macintosh PowerPoint</Application>
  <PresentationFormat>On-screen Show (4:3)</PresentationFormat>
  <Paragraphs>110</Paragraphs>
  <Slides>50</Slides>
  <Notes>45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Sheppard</dc:creator>
  <cp:lastModifiedBy>Rachel Sheppard</cp:lastModifiedBy>
  <cp:revision>5</cp:revision>
  <dcterms:created xsi:type="dcterms:W3CDTF">2020-09-16T17:08:17Z</dcterms:created>
  <dcterms:modified xsi:type="dcterms:W3CDTF">2020-10-14T11:53:06Z</dcterms:modified>
</cp:coreProperties>
</file>