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61" r:id="rId4"/>
    <p:sldId id="263" r:id="rId5"/>
    <p:sldId id="258" r:id="rId6"/>
    <p:sldId id="264" r:id="rId7"/>
    <p:sldId id="268" r:id="rId8"/>
    <p:sldId id="262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6"/>
  </p:normalViewPr>
  <p:slideViewPr>
    <p:cSldViewPr snapToGrid="0" snapToObjects="1">
      <p:cViewPr varScale="1">
        <p:scale>
          <a:sx n="105" d="100"/>
          <a:sy n="105" d="100"/>
        </p:scale>
        <p:origin x="6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16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27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71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92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7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1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30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6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78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40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56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4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F35291B2-0081-F046-8EC9-BAE0CB63D5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13" name="Picture 1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976D97D5-A7C4-FF43-9572-C774F3F2C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7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6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FEABFF-C994-A542-9065-B3181AB9B314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E832585C-3FBB-6442-96CB-4EB3A5740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89779" cy="170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BA27E0A6-FB1C-9B43-80A8-9C9921E59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94574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4705A50-EDFE-9C4D-96CA-F3CC4FDE1EA9}"/>
              </a:ext>
            </a:extLst>
          </p:cNvPr>
          <p:cNvGrpSpPr/>
          <p:nvPr/>
        </p:nvGrpSpPr>
        <p:grpSpPr>
          <a:xfrm>
            <a:off x="-946" y="5867400"/>
            <a:ext cx="9195520" cy="990600"/>
            <a:chOff x="0" y="5867400"/>
            <a:chExt cx="9195520" cy="990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16BFFBD-A327-9A4B-A9DB-018D4377097E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7CEA840-3967-144B-93D5-33FB377298A9}"/>
                </a:ext>
              </a:extLst>
            </p:cNvPr>
            <p:cNvSpPr txBox="1"/>
            <p:nvPr/>
          </p:nvSpPr>
          <p:spPr>
            <a:xfrm>
              <a:off x="946" y="6070312"/>
              <a:ext cx="9194574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The Bible is the word of God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16695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A77BE45C-B786-FF4C-B936-14F040FB7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E349B2-87F9-A244-B41F-D3251D03A197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CC533C93-F398-9644-A956-A09E7B12F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94574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2B7BE22-DD69-3D45-99F4-098358718E7E}"/>
              </a:ext>
            </a:extLst>
          </p:cNvPr>
          <p:cNvGrpSpPr/>
          <p:nvPr/>
        </p:nvGrpSpPr>
        <p:grpSpPr>
          <a:xfrm>
            <a:off x="-1892" y="5867400"/>
            <a:ext cx="9195520" cy="990600"/>
            <a:chOff x="-946" y="5867400"/>
            <a:chExt cx="9195520" cy="990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80FD98-55AB-DC40-AFFE-4D6E4985D77D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F20DE6-6544-3242-A148-AEB7BB434B7F}"/>
                </a:ext>
              </a:extLst>
            </p:cNvPr>
            <p:cNvSpPr txBox="1"/>
            <p:nvPr/>
          </p:nvSpPr>
          <p:spPr>
            <a:xfrm>
              <a:off x="-946" y="6070312"/>
              <a:ext cx="9194574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The Bible helps us find our way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6902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AF2F7CA6-8CC3-2B4C-9FAA-C4EAD356C7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880" b="22495"/>
          <a:stretch/>
        </p:blipFill>
        <p:spPr>
          <a:xfrm>
            <a:off x="20" y="10"/>
            <a:ext cx="5411530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11" name="Picture 10" descr="Screen of a cell phone&#10;&#10;Description automatically generated">
            <a:extLst>
              <a:ext uri="{FF2B5EF4-FFF2-40B4-BE49-F238E27FC236}">
                <a16:creationId xmlns:a16="http://schemas.microsoft.com/office/drawing/2014/main" id="{A435BEA5-58E7-CE43-B641-1348DE5413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671" r="-3" b="18237"/>
          <a:stretch/>
        </p:blipFill>
        <p:spPr>
          <a:xfrm>
            <a:off x="4216674" y="10"/>
            <a:ext cx="4927327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7" name="Picture 6" descr="A close up of a light&#10;&#10;Description automatically generated">
            <a:extLst>
              <a:ext uri="{FF2B5EF4-FFF2-40B4-BE49-F238E27FC236}">
                <a16:creationId xmlns:a16="http://schemas.microsoft.com/office/drawing/2014/main" id="{81801CD8-933A-3641-80E1-CC0BDE8A55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" b="25934"/>
          <a:stretch/>
        </p:blipFill>
        <p:spPr>
          <a:xfrm>
            <a:off x="3136508" y="3887894"/>
            <a:ext cx="6007493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5" name="Picture 4" descr="A picture containing object, light, lit, sitting&#10;&#10;Description automatically generated">
            <a:extLst>
              <a:ext uri="{FF2B5EF4-FFF2-40B4-BE49-F238E27FC236}">
                <a16:creationId xmlns:a16="http://schemas.microsoft.com/office/drawing/2014/main" id="{49096908-AB67-AB4D-AC2F-C5ED9E0C1E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294" r="8844" b="2"/>
          <a:stretch/>
        </p:blipFill>
        <p:spPr>
          <a:xfrm>
            <a:off x="20" y="3106464"/>
            <a:ext cx="4657145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332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5C2D98CA-EB2C-2945-BD6F-DCAC87101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00644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653291-3287-AD4B-B364-09B6E64B1837}"/>
              </a:ext>
            </a:extLst>
          </p:cNvPr>
          <p:cNvSpPr txBox="1"/>
          <p:nvPr/>
        </p:nvSpPr>
        <p:spPr>
          <a:xfrm>
            <a:off x="579390" y="772677"/>
            <a:ext cx="7985219" cy="2308324"/>
          </a:xfrm>
          <a:prstGeom prst="rect">
            <a:avLst/>
          </a:prstGeom>
          <a:solidFill>
            <a:schemeClr val="bg1"/>
          </a:solidFill>
          <a:effectLst>
            <a:softEdge rad="88900"/>
          </a:effectLst>
        </p:spPr>
        <p:txBody>
          <a:bodyPr wrap="square" rtlCol="0">
            <a:spAutoFit/>
          </a:bodyPr>
          <a:lstStyle/>
          <a:p>
            <a:pPr algn="ctr"/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Your word is a lamp for my feet </a:t>
            </a:r>
          </a:p>
          <a:p>
            <a:pPr algn="ctr"/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and a light to my path.</a:t>
            </a:r>
          </a:p>
          <a:p>
            <a:pPr algn="ctr"/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Psalm 119:105</a:t>
            </a:r>
          </a:p>
          <a:p>
            <a:pPr algn="ctr"/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34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09957DC3-9DAF-B54F-B604-D897B5F9A6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3" name="Picture 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FA6DAD5D-AA4A-E348-B890-5DD7D86A8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5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31</Words>
  <Application>Microsoft Macintosh PowerPoint</Application>
  <PresentationFormat>On-screen Show (4:3)</PresentationFormat>
  <Paragraphs>7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Sheppard</dc:creator>
  <cp:lastModifiedBy>Rachel Sheppard</cp:lastModifiedBy>
  <cp:revision>5</cp:revision>
  <dcterms:created xsi:type="dcterms:W3CDTF">2020-09-16T16:18:06Z</dcterms:created>
  <dcterms:modified xsi:type="dcterms:W3CDTF">2020-10-14T11:47:44Z</dcterms:modified>
</cp:coreProperties>
</file>