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6" r:id="rId7"/>
    <p:sldId id="273" r:id="rId8"/>
    <p:sldId id="271" r:id="rId9"/>
    <p:sldId id="270" r:id="rId10"/>
    <p:sldId id="269" r:id="rId11"/>
    <p:sldId id="262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12"/>
  </p:normalViewPr>
  <p:slideViewPr>
    <p:cSldViewPr snapToGrid="0" snapToObjects="1">
      <p:cViewPr varScale="1">
        <p:scale>
          <a:sx n="105" d="100"/>
          <a:sy n="105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necklace hanging on a wall&#10;&#10;Description automatically generated">
            <a:extLst>
              <a:ext uri="{FF2B5EF4-FFF2-40B4-BE49-F238E27FC236}">
                <a16:creationId xmlns:a16="http://schemas.microsoft.com/office/drawing/2014/main" id="{E892EECC-2AB4-5A41-86C6-8A0C3C473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20" r="-1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62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looking, cake, orange, large&#10;&#10;Description automatically generated">
            <a:extLst>
              <a:ext uri="{FF2B5EF4-FFF2-40B4-BE49-F238E27FC236}">
                <a16:creationId xmlns:a16="http://schemas.microsoft.com/office/drawing/2014/main" id="{715377D0-6D32-A74F-B25E-3B9B91F5A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5141447"/>
            <a:ext cx="2294212" cy="171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looking, cake, orange, large&#10;&#10;Description automatically generated">
            <a:extLst>
              <a:ext uri="{FF2B5EF4-FFF2-40B4-BE49-F238E27FC236}">
                <a16:creationId xmlns:a16="http://schemas.microsoft.com/office/drawing/2014/main" id="{080970CD-549C-5340-BC49-DB30D5933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5953064"/>
              <a:ext cx="9194574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He has given</a:t>
              </a:r>
              <a:r>
                <a:rPr lang="en-GB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us His Spirit to</a:t>
              </a:r>
              <a:r>
                <a:rPr lang="en-GB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help us since then,</a:t>
              </a:r>
              <a:endParaRPr lang="en-GB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oking, cake, orange, large&#10;&#10;Description automatically generated">
            <a:extLst>
              <a:ext uri="{FF2B5EF4-FFF2-40B4-BE49-F238E27FC236}">
                <a16:creationId xmlns:a16="http://schemas.microsoft.com/office/drawing/2014/main" id="{6675D332-AC12-C54A-96AD-DBBD0D1CB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The Holy Spirit helps us to live 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God’s way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59"/>
            <a:ext cx="4153916" cy="288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56D1A3-2532-6E41-B03D-1D0DC7C92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534" y="644229"/>
            <a:ext cx="341376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2324" y="480060"/>
            <a:ext cx="4153916" cy="28870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97C9F-84EA-2945-A961-9913A10BD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2401" y="644229"/>
            <a:ext cx="341376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80DE958-9D45-4CAD-BF1F-FA2ED970B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527956"/>
            <a:ext cx="4153916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D8DC49-0EAA-5A43-8E6F-DA7A7DD43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534" y="3653451"/>
            <a:ext cx="341376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93B4BF-AD35-4E52-8131-161C5FB9C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2324" y="3527956"/>
            <a:ext cx="4153916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BF6BB-44BA-2F41-8D0E-5661BC92E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2401" y="3672788"/>
            <a:ext cx="341376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565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FAB59A05-F733-8644-8EE6-16B77AC2E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85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40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lass door&#10;&#10;Description automatically generated">
            <a:extLst>
              <a:ext uri="{FF2B5EF4-FFF2-40B4-BE49-F238E27FC236}">
                <a16:creationId xmlns:a16="http://schemas.microsoft.com/office/drawing/2014/main" id="{8A5AE003-3B25-9C4D-B80F-1A3D21E52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94" r="2688" b="-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03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41C63BE8-E6D2-3146-8C1F-8F5342B73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98" b="2734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39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</Words>
  <Application>Microsoft Macintosh PowerPoint</Application>
  <PresentationFormat>On-screen Show (4:3)</PresentationFormat>
  <Paragraphs>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1</cp:revision>
  <dcterms:created xsi:type="dcterms:W3CDTF">2020-10-14T14:42:05Z</dcterms:created>
  <dcterms:modified xsi:type="dcterms:W3CDTF">2020-10-14T14:42:52Z</dcterms:modified>
</cp:coreProperties>
</file>