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66" r:id="rId7"/>
    <p:sldId id="265" r:id="rId8"/>
    <p:sldId id="267" r:id="rId9"/>
    <p:sldId id="268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F35291B2-0081-F046-8EC9-BAE0CB63D5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13" name="Picture 1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976D97D5-A7C4-FF43-9572-C774F3F2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09957DC3-9DAF-B54F-B604-D897B5F9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3" name="Picture 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FA6DAD5D-AA4A-E348-B890-5DD7D86A8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FEABFF-C994-A542-9065-B3181AB9B314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looking, cake, orange, large&#10;&#10;Description automatically generated">
            <a:extLst>
              <a:ext uri="{FF2B5EF4-FFF2-40B4-BE49-F238E27FC236}">
                <a16:creationId xmlns:a16="http://schemas.microsoft.com/office/drawing/2014/main" id="{715377D0-6D32-A74F-B25E-3B9B91F5A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5141447"/>
            <a:ext cx="2294212" cy="17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A77BE45C-B786-FF4C-B936-14F040FB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349B2-87F9-A244-B41F-D3251D03A197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looking, cake, orange, large&#10;&#10;Description automatically generated">
            <a:extLst>
              <a:ext uri="{FF2B5EF4-FFF2-40B4-BE49-F238E27FC236}">
                <a16:creationId xmlns:a16="http://schemas.microsoft.com/office/drawing/2014/main" id="{080970CD-549C-5340-BC49-DB30D5933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7BE22-DD69-3D45-99F4-098358718E7E}"/>
              </a:ext>
            </a:extLst>
          </p:cNvPr>
          <p:cNvGrpSpPr/>
          <p:nvPr/>
        </p:nvGrpSpPr>
        <p:grpSpPr>
          <a:xfrm>
            <a:off x="-946" y="5867400"/>
            <a:ext cx="9144946" cy="990600"/>
            <a:chOff x="0" y="5867400"/>
            <a:chExt cx="9194574" cy="9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0FD98-55AB-DC40-AFFE-4D6E4985D77D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20DE6-6544-3242-A148-AEB7BB434B7F}"/>
                </a:ext>
              </a:extLst>
            </p:cNvPr>
            <p:cNvSpPr txBox="1"/>
            <p:nvPr/>
          </p:nvSpPr>
          <p:spPr>
            <a:xfrm>
              <a:off x="0" y="5953064"/>
              <a:ext cx="919457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He has given</a:t>
              </a:r>
              <a:r>
                <a:rPr lang="en-GB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us His Spirit to</a:t>
              </a:r>
              <a:r>
                <a:rPr lang="en-GB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help us since then,</a:t>
              </a:r>
              <a:endParaRPr lang="en-GB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90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oking, cake, orange, large&#10;&#10;Description automatically generated">
            <a:extLst>
              <a:ext uri="{FF2B5EF4-FFF2-40B4-BE49-F238E27FC236}">
                <a16:creationId xmlns:a16="http://schemas.microsoft.com/office/drawing/2014/main" id="{6675D332-AC12-C54A-96AD-DBBD0D1CB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4705A50-EDFE-9C4D-96CA-F3CC4FDE1EA9}"/>
              </a:ext>
            </a:extLst>
          </p:cNvPr>
          <p:cNvGrpSpPr/>
          <p:nvPr/>
        </p:nvGrpSpPr>
        <p:grpSpPr>
          <a:xfrm>
            <a:off x="-946" y="5867400"/>
            <a:ext cx="9144946" cy="990600"/>
            <a:chOff x="0" y="5867400"/>
            <a:chExt cx="9194574" cy="99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BFFBD-A327-9A4B-A9DB-018D4377097E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EA840-3967-144B-93D5-33FB377298A9}"/>
                </a:ext>
              </a:extLst>
            </p:cNvPr>
            <p:cNvSpPr txBox="1"/>
            <p:nvPr/>
          </p:nvSpPr>
          <p:spPr>
            <a:xfrm>
              <a:off x="0" y="6070312"/>
              <a:ext cx="919457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The Holy Spirit helps us to care for 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D8DC49-0EAA-5A43-8E6F-DA7A7DD4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56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DAD3A7-DCD0-B94D-946F-BCA4C92EA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91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E2FB54-36DD-DF48-9B65-BC3DD864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6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D93177-325D-8044-9E2A-BFEA755C5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528"/>
            <a:ext cx="9229344" cy="692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29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</Words>
  <Application>Microsoft Macintosh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Sheppard</dc:creator>
  <cp:lastModifiedBy>Rachel Sheppard</cp:lastModifiedBy>
  <cp:revision>6</cp:revision>
  <dcterms:created xsi:type="dcterms:W3CDTF">2020-10-14T14:01:36Z</dcterms:created>
  <dcterms:modified xsi:type="dcterms:W3CDTF">2020-10-14T14:26:40Z</dcterms:modified>
</cp:coreProperties>
</file>