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6" r:id="rId7"/>
    <p:sldId id="264" r:id="rId8"/>
    <p:sldId id="265" r:id="rId9"/>
    <p:sldId id="268" r:id="rId10"/>
    <p:sldId id="267" r:id="rId11"/>
    <p:sldId id="270" r:id="rId12"/>
    <p:sldId id="269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8C9C33-1E3B-3E4C-B74C-D431A51F4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6" y="0"/>
            <a:ext cx="9144000" cy="609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493981-DF33-BB45-9587-C872C44F4CF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7E5DDA-2C9A-424B-AC72-A0B33BE8FC1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38B302-BA77-2A43-A493-5BB4956AEE61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You have a choice to make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64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tanding&#10;&#10;Description automatically generated">
            <a:extLst>
              <a:ext uri="{FF2B5EF4-FFF2-40B4-BE49-F238E27FC236}">
                <a16:creationId xmlns:a16="http://schemas.microsoft.com/office/drawing/2014/main" id="{59979D14-2BF8-FF4C-A2FD-18765AEC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Christ died for our sins.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 Corinthians 15:3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73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sitting, front, food&#10;&#10;Description automatically generated">
            <a:extLst>
              <a:ext uri="{FF2B5EF4-FFF2-40B4-BE49-F238E27FC236}">
                <a16:creationId xmlns:a16="http://schemas.microsoft.com/office/drawing/2014/main" id="{BDA9B772-2EDF-3948-B7EE-0C3A1648A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1"/>
            <a:ext cx="9143948" cy="68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6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tanding&#10;&#10;Description automatically generated">
            <a:extLst>
              <a:ext uri="{FF2B5EF4-FFF2-40B4-BE49-F238E27FC236}">
                <a16:creationId xmlns:a16="http://schemas.microsoft.com/office/drawing/2014/main" id="{125F7656-1886-D748-95D6-F5B3508A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484"/>
            <a:ext cx="2288209" cy="17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tanding&#10;&#10;Description automatically generated">
            <a:extLst>
              <a:ext uri="{FF2B5EF4-FFF2-40B4-BE49-F238E27FC236}">
                <a16:creationId xmlns:a16="http://schemas.microsoft.com/office/drawing/2014/main" id="{2EC995F2-5E31-9542-8CED-E5332C223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5892" cy="990600"/>
            <a:chOff x="0" y="5867400"/>
            <a:chExt cx="9195525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951" y="6085701"/>
              <a:ext cx="919457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He died on a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cross so our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sins can be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forgiven,</a:t>
              </a:r>
              <a:endParaRPr lang="en-GB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tanding&#10;&#10;Description automatically generated">
            <a:extLst>
              <a:ext uri="{FF2B5EF4-FFF2-40B4-BE49-F238E27FC236}">
                <a16:creationId xmlns:a16="http://schemas.microsoft.com/office/drawing/2014/main" id="{59979D14-2BF8-FF4C-A2FD-18765AEC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died for our sins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982219-B8E5-B14C-8CB8-6F858C70A5E5}"/>
              </a:ext>
            </a:extLst>
          </p:cNvPr>
          <p:cNvSpPr txBox="1"/>
          <p:nvPr/>
        </p:nvSpPr>
        <p:spPr>
          <a:xfrm>
            <a:off x="2810256" y="2875002"/>
            <a:ext cx="3523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2 + 2 = 5</a:t>
            </a:r>
            <a:endParaRPr lang="en-US" sz="15000" dirty="0">
              <a:solidFill>
                <a:srgbClr val="FF0000"/>
              </a:solidFill>
              <a:latin typeface="BigNoodleTitling" panose="02000708030402040100" pitchFamily="2" charset="77"/>
              <a:ea typeface="Apple Color Emoji" pitchFamily="2" charset="0"/>
              <a:cs typeface="Bangla MN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E6FD3-0E74-0B40-B1CB-4DA5E78A57A0}"/>
              </a:ext>
            </a:extLst>
          </p:cNvPr>
          <p:cNvSpPr/>
          <p:nvPr/>
        </p:nvSpPr>
        <p:spPr>
          <a:xfrm>
            <a:off x="6333744" y="1843950"/>
            <a:ext cx="13338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  <a:latin typeface="BigNoodleTitling" panose="02000708030402040100" pitchFamily="2" charset="77"/>
                <a:ea typeface="Apple Color Emoji" pitchFamily="2" charset="0"/>
                <a:cs typeface="Bangla MN" pitchFamily="2" charset="0"/>
              </a:rPr>
              <a:t>x</a:t>
            </a:r>
            <a:endParaRPr lang="en-US" sz="20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5E75B1-1A35-0C49-8A4B-DA639DF34968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EE105B-7AE7-8D42-9283-D168BCAA3C3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050FE7-0653-604A-9D39-2DD6E5CEC46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There is something wrong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853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A0116-BE9A-214F-868E-0EE269962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B6260-6D5B-1740-A87A-8F47E5657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62892" cy="68438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8FCDB8-A934-0843-8DDD-7B1F8439FF77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16C7EC-807D-1741-81AB-E397D97BFACB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AF66B2-3553-A641-8B99-621DB66B71C8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 have come to rescue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67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EEFD8-E7B4-9542-9D77-E98176E32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6" y="-412257"/>
            <a:ext cx="9144946" cy="75140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E43723-540A-C64E-AB08-4A09A95DA8C6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548349-A873-B141-94FB-168F7F565E4B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D19347-578A-0A43-A130-7B122B9346E4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 love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559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EB1F4D42-2AD0-C646-94C2-D71E37F4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78D77B2-F222-5342-B1ED-C8BD8A4C70C7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0D3640-D1C0-A749-9EBC-DD69C9E1F610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6F7CB3-D8FA-CD47-ACC5-DE33C03D2D53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There is treasure for you to find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89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58</Words>
  <Application>Microsoft Macintosh PowerPoint</Application>
  <PresentationFormat>On-screen Show (4:3)</PresentationFormat>
  <Paragraphs>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BigNoodleTitling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BIBLE TIMELINE LOGO</dc:title>
  <dc:creator>Stuart Newburn</dc:creator>
  <cp:lastModifiedBy>Rachel Sheppard</cp:lastModifiedBy>
  <cp:revision>15</cp:revision>
  <dcterms:created xsi:type="dcterms:W3CDTF">2020-03-24T12:35:54Z</dcterms:created>
  <dcterms:modified xsi:type="dcterms:W3CDTF">2020-10-14T13:09:19Z</dcterms:modified>
</cp:coreProperties>
</file>