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3" r:id="rId6"/>
    <p:sldId id="266" r:id="rId7"/>
    <p:sldId id="267" r:id="rId8"/>
    <p:sldId id="268" r:id="rId9"/>
    <p:sldId id="269" r:id="rId10"/>
    <p:sldId id="274" r:id="rId11"/>
    <p:sldId id="273" r:id="rId12"/>
    <p:sldId id="278" r:id="rId13"/>
    <p:sldId id="279" r:id="rId14"/>
    <p:sldId id="280" r:id="rId15"/>
    <p:sldId id="281" r:id="rId16"/>
    <p:sldId id="26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DE00"/>
    <a:srgbClr val="F0D800"/>
    <a:srgbClr val="F1D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6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32585C-3FBB-6442-96CB-4EB3A574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9779" cy="1707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EB284-739F-3341-A80F-8EBDA66C2D1E}"/>
              </a:ext>
            </a:extLst>
          </p:cNvPr>
          <p:cNvSpPr txBox="1"/>
          <p:nvPr/>
        </p:nvSpPr>
        <p:spPr>
          <a:xfrm>
            <a:off x="1845076" y="2244060"/>
            <a:ext cx="5453847" cy="2369880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Obey the Maker’s Instructions</a:t>
            </a:r>
          </a:p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(Optional song lyrics)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22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32585C-3FBB-6442-96CB-4EB3A574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9779" cy="1707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EB284-739F-3341-A80F-8EBDA66C2D1E}"/>
              </a:ext>
            </a:extLst>
          </p:cNvPr>
          <p:cNvSpPr txBox="1"/>
          <p:nvPr/>
        </p:nvSpPr>
        <p:spPr>
          <a:xfrm>
            <a:off x="1144889" y="1897675"/>
            <a:ext cx="7077693" cy="4770537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Obey the Maker’s instructions all the time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Obey the Maker’s instructions and you will find: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Obey the Maker’s instructions – it will help you see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That things fit together much more easily.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50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32585C-3FBB-6442-96CB-4EB3A574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9779" cy="1707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EB284-739F-3341-A80F-8EBDA66C2D1E}"/>
              </a:ext>
            </a:extLst>
          </p:cNvPr>
          <p:cNvSpPr txBox="1"/>
          <p:nvPr/>
        </p:nvSpPr>
        <p:spPr>
          <a:xfrm>
            <a:off x="1033153" y="1866898"/>
            <a:ext cx="7077693" cy="4616648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Say you buy a model of your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favourite classic car.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Without checking instructions you put it together so far;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But when you think you’ve finished you find a little extra bit; 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It’s the driver of the car but now he just won’t fit!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32585C-3FBB-6442-96CB-4EB3A574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9779" cy="1707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DB9312-B51F-E446-B664-16A381D1A59A}"/>
              </a:ext>
            </a:extLst>
          </p:cNvPr>
          <p:cNvSpPr txBox="1"/>
          <p:nvPr/>
        </p:nvSpPr>
        <p:spPr>
          <a:xfrm>
            <a:off x="1033153" y="1923369"/>
            <a:ext cx="7077693" cy="4031873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Obey the Maker’s instructions all the time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Obey the Maker’s instructions and you will find: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Obey the Maker’s instructions – it will help you see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That things fit together much more easily.</a:t>
            </a:r>
          </a:p>
        </p:txBody>
      </p:sp>
    </p:spTree>
    <p:extLst>
      <p:ext uri="{BB962C8B-B14F-4D97-AF65-F5344CB8AC3E}">
        <p14:creationId xmlns:p14="http://schemas.microsoft.com/office/powerpoint/2010/main" val="322066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32585C-3FBB-6442-96CB-4EB3A574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9779" cy="1707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EB284-739F-3341-A80F-8EBDA66C2D1E}"/>
              </a:ext>
            </a:extLst>
          </p:cNvPr>
          <p:cNvSpPr txBox="1"/>
          <p:nvPr/>
        </p:nvSpPr>
        <p:spPr>
          <a:xfrm>
            <a:off x="1033153" y="2016035"/>
            <a:ext cx="7077693" cy="4616648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Say you read the Bible to see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God has said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And you find instructions and store them all in your head;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But when you find you’re tempted to do things the wrong way,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Instructions mean nothing unless you do what they say!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32585C-3FBB-6442-96CB-4EB3A574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9779" cy="1707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8422F1-B0CE-5343-8137-AFC1F410007E}"/>
              </a:ext>
            </a:extLst>
          </p:cNvPr>
          <p:cNvSpPr txBox="1"/>
          <p:nvPr/>
        </p:nvSpPr>
        <p:spPr>
          <a:xfrm>
            <a:off x="1033153" y="1923369"/>
            <a:ext cx="7077693" cy="4031873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Obey the Maker’s instructions all the time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Obey the Maker’s instructions and you will find: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Obey the Maker’s instructions – it will help you see</a:t>
            </a:r>
          </a:p>
          <a:p>
            <a:pPr algn="ctr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That things fit together much more easily.</a:t>
            </a:r>
          </a:p>
        </p:txBody>
      </p:sp>
    </p:spTree>
    <p:extLst>
      <p:ext uri="{BB962C8B-B14F-4D97-AF65-F5344CB8AC3E}">
        <p14:creationId xmlns:p14="http://schemas.microsoft.com/office/powerpoint/2010/main" val="22066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832585C-3FBB-6442-96CB-4EB3A574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89779" cy="170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C533C93-F398-9644-A956-A09E7B12F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4574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5520" cy="990600"/>
            <a:chOff x="0" y="5867400"/>
            <a:chExt cx="9195520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946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 Bible comes from God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A27E0A6-FB1C-9B43-80A8-9C9921E59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4574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705A50-EDFE-9C4D-96CA-F3CC4FDE1EA9}"/>
              </a:ext>
            </a:extLst>
          </p:cNvPr>
          <p:cNvGrpSpPr/>
          <p:nvPr/>
        </p:nvGrpSpPr>
        <p:grpSpPr>
          <a:xfrm>
            <a:off x="-946" y="5867400"/>
            <a:ext cx="9195520" cy="990600"/>
            <a:chOff x="0" y="5867400"/>
            <a:chExt cx="9195520" cy="9906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6BFFBD-A327-9A4B-A9DB-018D4377097E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CEA840-3967-144B-93D5-33FB377298A9}"/>
                </a:ext>
              </a:extLst>
            </p:cNvPr>
            <p:cNvSpPr txBox="1"/>
            <p:nvPr/>
          </p:nvSpPr>
          <p:spPr>
            <a:xfrm>
              <a:off x="946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The Bible is the word of God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225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7250" y="2380868"/>
            <a:ext cx="8986749" cy="2087795"/>
            <a:chOff x="143163" y="5763486"/>
            <a:chExt cx="11982332" cy="73955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646" y="466344"/>
            <a:ext cx="8333796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84135-9BF3-714D-8148-84FDF76D60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95" r="1" b="32192"/>
          <a:stretch/>
        </p:blipFill>
        <p:spPr>
          <a:xfrm>
            <a:off x="628650" y="704765"/>
            <a:ext cx="7971282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0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2A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D9589-6162-E649-8FF1-550575A24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40" y="643466"/>
            <a:ext cx="620731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C2D98CA-EB2C-2945-BD6F-DCAC87101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064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653291-3287-AD4B-B364-09B6E64B1837}"/>
              </a:ext>
            </a:extLst>
          </p:cNvPr>
          <p:cNvSpPr txBox="1"/>
          <p:nvPr/>
        </p:nvSpPr>
        <p:spPr>
          <a:xfrm>
            <a:off x="579390" y="784553"/>
            <a:ext cx="7985219" cy="2308324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Everything in the Scriptures </a:t>
            </a: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God’s word.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2 Timothy 3:16</a:t>
            </a: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6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ACAD66-3F54-3D40-9DE9-08E19C97B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7" r="57"/>
          <a:stretch/>
        </p:blipFill>
        <p:spPr>
          <a:xfrm>
            <a:off x="418712" y="321732"/>
            <a:ext cx="4256173" cy="3017405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13427A-B8C4-7F4C-8635-029BA05A4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3" r="19343" b="-1"/>
          <a:stretch/>
        </p:blipFill>
        <p:spPr>
          <a:xfrm>
            <a:off x="418711" y="3746314"/>
            <a:ext cx="4256173" cy="2789954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EE1AD8-7F3A-734A-BC9E-B8CBF9A893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6768"/>
          <a:stretch/>
        </p:blipFill>
        <p:spPr>
          <a:xfrm>
            <a:off x="4840425" y="376792"/>
            <a:ext cx="4111253" cy="5924689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172455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227</Words>
  <Application>Microsoft Macintosh PowerPoint</Application>
  <PresentationFormat>On-screen Show (4:3)</PresentationFormat>
  <Paragraphs>35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8</cp:revision>
  <dcterms:created xsi:type="dcterms:W3CDTF">2020-09-16T15:49:42Z</dcterms:created>
  <dcterms:modified xsi:type="dcterms:W3CDTF">2020-10-14T12:02:18Z</dcterms:modified>
</cp:coreProperties>
</file>