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1" r:id="rId4"/>
    <p:sldId id="300" r:id="rId5"/>
    <p:sldId id="258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268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E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4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C302A-2541-0846-997E-B3885FC5C8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52DCF-0DC0-FE4E-9B9A-E2742E50C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4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C7AF7-E937-B94C-AF86-FAA43E2B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8" y="2990334"/>
            <a:ext cx="3393876" cy="3867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D7646-7AED-CD46-8F0D-D6A3A6E85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070" y="303597"/>
            <a:ext cx="6330750" cy="3867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1D2C2C-1CD8-2B45-94C1-3F5D2B3FB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373" y="884366"/>
            <a:ext cx="4064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8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C7AF7-E937-B94C-AF86-FAA43E2B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8" y="2990334"/>
            <a:ext cx="3393876" cy="3867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D7646-7AED-CD46-8F0D-D6A3A6E85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070" y="303597"/>
            <a:ext cx="6330750" cy="3867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3986E8-D77D-3344-888B-E38F7B415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952" y="871152"/>
            <a:ext cx="1745609" cy="26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8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C7AF7-E937-B94C-AF86-FAA43E2B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8" y="2990334"/>
            <a:ext cx="3393876" cy="3867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D7646-7AED-CD46-8F0D-D6A3A6E85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070" y="303597"/>
            <a:ext cx="6330750" cy="3867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B354B9-59AB-7F45-9D4F-47AEAF5DE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874" y="1108674"/>
            <a:ext cx="2320326" cy="23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C7AF7-E937-B94C-AF86-FAA43E2B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8" y="2990334"/>
            <a:ext cx="3393876" cy="3867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D7646-7AED-CD46-8F0D-D6A3A6E85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43" y="192982"/>
            <a:ext cx="6330750" cy="3867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015FC6-87FC-9445-ACBD-D060B0BDDF33}"/>
              </a:ext>
            </a:extLst>
          </p:cNvPr>
          <p:cNvSpPr txBox="1"/>
          <p:nvPr/>
        </p:nvSpPr>
        <p:spPr>
          <a:xfrm>
            <a:off x="5795320" y="798414"/>
            <a:ext cx="156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94414-1050-124D-A6E1-AC894081BBE9}"/>
              </a:ext>
            </a:extLst>
          </p:cNvPr>
          <p:cNvSpPr txBox="1"/>
          <p:nvPr/>
        </p:nvSpPr>
        <p:spPr>
          <a:xfrm>
            <a:off x="6855736" y="1542040"/>
            <a:ext cx="156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AFF187-7F7E-4F40-8353-939CEE61D99B}"/>
              </a:ext>
            </a:extLst>
          </p:cNvPr>
          <p:cNvSpPr txBox="1"/>
          <p:nvPr/>
        </p:nvSpPr>
        <p:spPr>
          <a:xfrm>
            <a:off x="4340314" y="1134580"/>
            <a:ext cx="156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8FFD3-C497-164F-B560-3EB01E01008F}"/>
              </a:ext>
            </a:extLst>
          </p:cNvPr>
          <p:cNvSpPr txBox="1"/>
          <p:nvPr/>
        </p:nvSpPr>
        <p:spPr>
          <a:xfrm>
            <a:off x="3671124" y="2074733"/>
            <a:ext cx="156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looks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10F2D-BBA1-5F4F-B3E4-16311FB4E2B9}"/>
              </a:ext>
            </a:extLst>
          </p:cNvPr>
          <p:cNvSpPr txBox="1"/>
          <p:nvPr/>
        </p:nvSpPr>
        <p:spPr>
          <a:xfrm>
            <a:off x="6579974" y="2439859"/>
            <a:ext cx="156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F656A8-62D3-034F-92B9-1259FD499D25}"/>
              </a:ext>
            </a:extLst>
          </p:cNvPr>
          <p:cNvSpPr txBox="1"/>
          <p:nvPr/>
        </p:nvSpPr>
        <p:spPr>
          <a:xfrm>
            <a:off x="5067526" y="2374099"/>
            <a:ext cx="1569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7DCCB-EC6B-AF46-8E18-0A4C20584172}"/>
              </a:ext>
            </a:extLst>
          </p:cNvPr>
          <p:cNvSpPr txBox="1"/>
          <p:nvPr/>
        </p:nvSpPr>
        <p:spPr>
          <a:xfrm>
            <a:off x="5375344" y="1719804"/>
            <a:ext cx="126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56683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C2D98CA-EB2C-2945-BD6F-DCAC8710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53291-3287-AD4B-B364-09B6E64B1837}"/>
              </a:ext>
            </a:extLst>
          </p:cNvPr>
          <p:cNvSpPr txBox="1"/>
          <p:nvPr/>
        </p:nvSpPr>
        <p:spPr>
          <a:xfrm>
            <a:off x="579390" y="210012"/>
            <a:ext cx="7985219" cy="3293209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Put God’s kingdom first.  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Do what he wants you to do.  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Then all those things will also be given to you.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Matthew 6:33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62438E72-6228-FA48-9684-8BFF9438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87" y="3429000"/>
            <a:ext cx="2280213" cy="17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3171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As Jesus,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God’s Son,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came to live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on the Earth.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828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Our Father God knows what we need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ctus in 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7AC33AF6-D235-0645-AB0C-6893AC804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B8E1A2-7A2F-BA46-A099-C9D63C9326CD}"/>
              </a:ext>
            </a:extLst>
          </p:cNvPr>
          <p:cNvSpPr txBox="1"/>
          <p:nvPr/>
        </p:nvSpPr>
        <p:spPr>
          <a:xfrm>
            <a:off x="5143500" y="259491"/>
            <a:ext cx="3410465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survive in the 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wilderness</a:t>
            </a:r>
          </a:p>
        </p:txBody>
      </p:sp>
    </p:spTree>
    <p:extLst>
      <p:ext uri="{BB962C8B-B14F-4D97-AF65-F5344CB8AC3E}">
        <p14:creationId xmlns:p14="http://schemas.microsoft.com/office/powerpoint/2010/main" val="46563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sitting, luggage, piece&#10;&#10;Description automatically generated">
            <a:extLst>
              <a:ext uri="{FF2B5EF4-FFF2-40B4-BE49-F238E27FC236}">
                <a16:creationId xmlns:a16="http://schemas.microsoft.com/office/drawing/2014/main" id="{223EFEDF-A856-9941-8DE0-D5BC3E026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2" r="4860" b="2"/>
          <a:stretch/>
        </p:blipFill>
        <p:spPr>
          <a:xfrm>
            <a:off x="4632324" y="10"/>
            <a:ext cx="451167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6" name="Picture 15" descr="A close up of a fire&#10;&#10;Description automatically generated">
            <a:extLst>
              <a:ext uri="{FF2B5EF4-FFF2-40B4-BE49-F238E27FC236}">
                <a16:creationId xmlns:a16="http://schemas.microsoft.com/office/drawing/2014/main" id="{9C0009B3-F9BE-514C-ABE2-87887FD1B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11" r="4" b="4"/>
          <a:stretch/>
        </p:blipFill>
        <p:spPr>
          <a:xfrm>
            <a:off x="20" y="4069976"/>
            <a:ext cx="2651478" cy="2788023"/>
          </a:xfrm>
          <a:prstGeom prst="rect">
            <a:avLst/>
          </a:prstGeom>
        </p:spPr>
      </p:pic>
      <p:pic>
        <p:nvPicPr>
          <p:cNvPr id="14" name="Picture 1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A94B8F3E-8221-5E45-BA5D-881C69AE4E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5" r="26151" b="-2"/>
          <a:stretch/>
        </p:blipFill>
        <p:spPr>
          <a:xfrm>
            <a:off x="2772149" y="3257176"/>
            <a:ext cx="3591820" cy="3600824"/>
          </a:xfrm>
          <a:prstGeom prst="rect">
            <a:avLst/>
          </a:prstGeom>
        </p:spPr>
      </p:pic>
      <p:pic>
        <p:nvPicPr>
          <p:cNvPr id="12" name="Picture 11" descr="A picture containing outdoor, nature, rock, snow&#10;&#10;Description automatically generated">
            <a:extLst>
              <a:ext uri="{FF2B5EF4-FFF2-40B4-BE49-F238E27FC236}">
                <a16:creationId xmlns:a16="http://schemas.microsoft.com/office/drawing/2014/main" id="{56EAFFCF-9DFE-914C-8DAA-C7066FCA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54" r="6609"/>
          <a:stretch/>
        </p:blipFill>
        <p:spPr>
          <a:xfrm>
            <a:off x="20" y="10"/>
            <a:ext cx="451165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5EA044F4-8B2F-684C-9DAA-DFE2CAEB14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46" r="6904" b="-4"/>
          <a:stretch/>
        </p:blipFill>
        <p:spPr>
          <a:xfrm>
            <a:off x="6484620" y="4069976"/>
            <a:ext cx="2659380" cy="27880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A6287E-5925-094D-9D6A-0AEE24F5EF12}"/>
              </a:ext>
            </a:extLst>
          </p:cNvPr>
          <p:cNvSpPr txBox="1"/>
          <p:nvPr/>
        </p:nvSpPr>
        <p:spPr>
          <a:xfrm>
            <a:off x="4511676" y="3504545"/>
            <a:ext cx="16681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shelter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CA6E5E-79A6-4740-B152-A9FC2D35E43F}"/>
              </a:ext>
            </a:extLst>
          </p:cNvPr>
          <p:cNvSpPr txBox="1"/>
          <p:nvPr/>
        </p:nvSpPr>
        <p:spPr>
          <a:xfrm>
            <a:off x="341327" y="288003"/>
            <a:ext cx="18185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Look for 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9FB226-8A36-7345-B844-E5D96DB48C97}"/>
              </a:ext>
            </a:extLst>
          </p:cNvPr>
          <p:cNvSpPr txBox="1"/>
          <p:nvPr/>
        </p:nvSpPr>
        <p:spPr>
          <a:xfrm>
            <a:off x="7028767" y="1960027"/>
            <a:ext cx="15710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Take care of injuries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B373B-40E6-F942-8186-F66E921C4212}"/>
              </a:ext>
            </a:extLst>
          </p:cNvPr>
          <p:cNvSpPr txBox="1"/>
          <p:nvPr/>
        </p:nvSpPr>
        <p:spPr>
          <a:xfrm>
            <a:off x="491678" y="4230264"/>
            <a:ext cx="16681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Build a fire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F16BB8-098B-484A-861D-65D11B144579}"/>
              </a:ext>
            </a:extLst>
          </p:cNvPr>
          <p:cNvSpPr txBox="1"/>
          <p:nvPr/>
        </p:nvSpPr>
        <p:spPr>
          <a:xfrm>
            <a:off x="7028767" y="5819933"/>
            <a:ext cx="18185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Look for food</a:t>
            </a:r>
          </a:p>
        </p:txBody>
      </p:sp>
    </p:spTree>
    <p:extLst>
      <p:ext uri="{BB962C8B-B14F-4D97-AF65-F5344CB8AC3E}">
        <p14:creationId xmlns:p14="http://schemas.microsoft.com/office/powerpoint/2010/main" val="213250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2A8FA22B-2894-B741-BD64-40563189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9" r="29874" b="-4"/>
          <a:stretch/>
        </p:blipFill>
        <p:spPr>
          <a:xfrm>
            <a:off x="9396" y="3454949"/>
            <a:ext cx="3002259" cy="3388883"/>
          </a:xfrm>
          <a:prstGeom prst="rect">
            <a:avLst/>
          </a:prstGeom>
        </p:spPr>
      </p:pic>
      <p:pic>
        <p:nvPicPr>
          <p:cNvPr id="3" name="Picture 2" descr="A picture containing green, sitting, luggage, piece&#10;&#10;Description automatically generated">
            <a:extLst>
              <a:ext uri="{FF2B5EF4-FFF2-40B4-BE49-F238E27FC236}">
                <a16:creationId xmlns:a16="http://schemas.microsoft.com/office/drawing/2014/main" id="{B1F41E21-60E1-7D42-ACB6-3E5614BA4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61" r="14794" b="-3"/>
          <a:stretch/>
        </p:blipFill>
        <p:spPr>
          <a:xfrm>
            <a:off x="20" y="-5613"/>
            <a:ext cx="3002259" cy="3388893"/>
          </a:xfrm>
          <a:prstGeom prst="rect">
            <a:avLst/>
          </a:prstGeom>
        </p:spPr>
      </p:pic>
      <p:pic>
        <p:nvPicPr>
          <p:cNvPr id="15" name="Picture 14" descr="A close up of a fire&#10;&#10;Description automatically generated">
            <a:extLst>
              <a:ext uri="{FF2B5EF4-FFF2-40B4-BE49-F238E27FC236}">
                <a16:creationId xmlns:a16="http://schemas.microsoft.com/office/drawing/2014/main" id="{3F1131E9-B300-6842-B0F0-BDA3D1F0B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54" r="12081"/>
          <a:stretch/>
        </p:blipFill>
        <p:spPr>
          <a:xfrm>
            <a:off x="3070859" y="10"/>
            <a:ext cx="3010535" cy="6857990"/>
          </a:xfrm>
          <a:prstGeom prst="rect">
            <a:avLst/>
          </a:prstGeom>
        </p:spPr>
      </p:pic>
      <p:pic>
        <p:nvPicPr>
          <p:cNvPr id="7" name="Picture 6" descr="A picture containing outdoor, nature, rock, snow&#10;&#10;Description automatically generated">
            <a:extLst>
              <a:ext uri="{FF2B5EF4-FFF2-40B4-BE49-F238E27FC236}">
                <a16:creationId xmlns:a16="http://schemas.microsoft.com/office/drawing/2014/main" id="{D454663D-7929-CE44-95F0-60E2901BB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17" r="15371"/>
          <a:stretch/>
        </p:blipFill>
        <p:spPr>
          <a:xfrm>
            <a:off x="6141720" y="10"/>
            <a:ext cx="3002279" cy="3383270"/>
          </a:xfrm>
          <a:prstGeom prst="rect">
            <a:avLst/>
          </a:prstGeom>
        </p:spPr>
      </p:pic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8B63E794-22E3-E543-97E4-940C8EE37A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12" r="9274" b="-1"/>
          <a:stretch/>
        </p:blipFill>
        <p:spPr>
          <a:xfrm>
            <a:off x="6149974" y="3469102"/>
            <a:ext cx="2994026" cy="338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A6287E-5925-094D-9D6A-0AEE24F5EF12}"/>
              </a:ext>
            </a:extLst>
          </p:cNvPr>
          <p:cNvSpPr txBox="1"/>
          <p:nvPr/>
        </p:nvSpPr>
        <p:spPr>
          <a:xfrm>
            <a:off x="1139710" y="3630918"/>
            <a:ext cx="16681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Build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shelter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CA6E5E-79A6-4740-B152-A9FC2D35E43F}"/>
              </a:ext>
            </a:extLst>
          </p:cNvPr>
          <p:cNvSpPr txBox="1"/>
          <p:nvPr/>
        </p:nvSpPr>
        <p:spPr>
          <a:xfrm>
            <a:off x="7141376" y="2333941"/>
            <a:ext cx="18185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Look for 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9FB226-8A36-7345-B844-E5D96DB48C97}"/>
              </a:ext>
            </a:extLst>
          </p:cNvPr>
          <p:cNvSpPr txBox="1"/>
          <p:nvPr/>
        </p:nvSpPr>
        <p:spPr>
          <a:xfrm>
            <a:off x="1188248" y="1954809"/>
            <a:ext cx="15710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Take care of injuries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B373B-40E6-F942-8186-F66E921C4212}"/>
              </a:ext>
            </a:extLst>
          </p:cNvPr>
          <p:cNvSpPr txBox="1"/>
          <p:nvPr/>
        </p:nvSpPr>
        <p:spPr>
          <a:xfrm>
            <a:off x="3737919" y="448719"/>
            <a:ext cx="16681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Build a fire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F16BB8-098B-484A-861D-65D11B144579}"/>
              </a:ext>
            </a:extLst>
          </p:cNvPr>
          <p:cNvSpPr txBox="1"/>
          <p:nvPr/>
        </p:nvSpPr>
        <p:spPr>
          <a:xfrm>
            <a:off x="7141376" y="3630917"/>
            <a:ext cx="18185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Look for food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35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C7AF7-E937-B94C-AF86-FAA43E2B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8" y="2990334"/>
            <a:ext cx="3393876" cy="3867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D7646-7AED-CD46-8F0D-D6A3A6E85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070" y="303597"/>
            <a:ext cx="6330750" cy="3867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45F3B-7E00-2C4D-AD11-E178D6742477}"/>
              </a:ext>
            </a:extLst>
          </p:cNvPr>
          <p:cNvSpPr txBox="1"/>
          <p:nvPr/>
        </p:nvSpPr>
        <p:spPr>
          <a:xfrm>
            <a:off x="4485503" y="1206377"/>
            <a:ext cx="3249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did people worry about in Jesus’ day?</a:t>
            </a:r>
          </a:p>
        </p:txBody>
      </p:sp>
    </p:spTree>
    <p:extLst>
      <p:ext uri="{BB962C8B-B14F-4D97-AF65-F5344CB8AC3E}">
        <p14:creationId xmlns:p14="http://schemas.microsoft.com/office/powerpoint/2010/main" val="379786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105</Words>
  <Application>Microsoft Macintosh PowerPoint</Application>
  <PresentationFormat>On-screen Show (4:3)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5</cp:revision>
  <dcterms:created xsi:type="dcterms:W3CDTF">2020-10-14T11:06:45Z</dcterms:created>
  <dcterms:modified xsi:type="dcterms:W3CDTF">2020-10-14T12:33:40Z</dcterms:modified>
</cp:coreProperties>
</file>