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3"/>
  </p:notesMasterIdLst>
  <p:sldIdLst>
    <p:sldId id="256" r:id="rId2"/>
    <p:sldId id="257" r:id="rId3"/>
    <p:sldId id="261" r:id="rId4"/>
    <p:sldId id="300" r:id="rId5"/>
    <p:sldId id="258" r:id="rId6"/>
    <p:sldId id="302" r:id="rId7"/>
    <p:sldId id="304" r:id="rId8"/>
    <p:sldId id="303" r:id="rId9"/>
    <p:sldId id="306" r:id="rId10"/>
    <p:sldId id="307" r:id="rId11"/>
    <p:sldId id="262" r:id="rId1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70"/>
    <p:restoredTop sz="94618"/>
  </p:normalViewPr>
  <p:slideViewPr>
    <p:cSldViewPr snapToGrid="0" snapToObjects="1">
      <p:cViewPr varScale="1">
        <p:scale>
          <a:sx n="104" d="100"/>
          <a:sy n="104" d="100"/>
        </p:scale>
        <p:origin x="1640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7C302A-2541-0846-997E-B3885FC5C85C}" type="datetimeFigureOut">
              <a:rPr lang="en-US" smtClean="0"/>
              <a:t>10/14/20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952DCF-0DC0-FE4E-9B9A-E2742E50C5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2465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10/14/20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3168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10/14/20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9279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10/14/20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1715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10/14/20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0925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10/14/20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6791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10/14/20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71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10/14/20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3304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10/14/20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7468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10/14/20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1786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10/14/20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3400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10/14/20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1563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E9C071-298B-8E4B-9D4A-1D0DB737AD5C}" type="datetimeFigureOut">
              <a:rPr lang="en-US" smtClean="0"/>
              <a:t>10/14/20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649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photo, different, grass, many&#10;&#10;Description automatically generated">
            <a:extLst>
              <a:ext uri="{FF2B5EF4-FFF2-40B4-BE49-F238E27FC236}">
                <a16:creationId xmlns:a16="http://schemas.microsoft.com/office/drawing/2014/main" id="{F35291B2-0081-F046-8EC9-BAE0CB63D56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FD9CB3A9-70AC-4D49-8279-86514E7443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6805" y="1358875"/>
            <a:ext cx="4390390" cy="4140250"/>
          </a:xfrm>
          <a:prstGeom prst="rect">
            <a:avLst/>
          </a:prstGeom>
        </p:spPr>
      </p:pic>
      <p:pic>
        <p:nvPicPr>
          <p:cNvPr id="13" name="Picture 12" descr="A picture containing ax, drawing&#10;&#10;Description automatically generated">
            <a:extLst>
              <a:ext uri="{FF2B5EF4-FFF2-40B4-BE49-F238E27FC236}">
                <a16:creationId xmlns:a16="http://schemas.microsoft.com/office/drawing/2014/main" id="{976D97D5-A7C4-FF43-9572-C774F3F2C8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1680" y="5735878"/>
            <a:ext cx="645160" cy="1012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576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3DAD86CA-8235-409B-982B-5E7A033E23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F234FBA-3501-47B4-AE0C-AA4AFBC8F6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9144000" cy="518714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5EF893B-0491-416E-9D33-BADE960079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7348" y="551961"/>
            <a:ext cx="8249304" cy="53999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icture containing person, person, looking, phone&#10;&#10;Description automatically generated">
            <a:extLst>
              <a:ext uri="{FF2B5EF4-FFF2-40B4-BE49-F238E27FC236}">
                <a16:creationId xmlns:a16="http://schemas.microsoft.com/office/drawing/2014/main" id="{AE68965B-98BE-5449-BBED-E24B05249B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1198" b="2"/>
          <a:stretch/>
        </p:blipFill>
        <p:spPr>
          <a:xfrm>
            <a:off x="628650" y="754148"/>
            <a:ext cx="7886700" cy="4995575"/>
          </a:xfrm>
          <a:prstGeom prst="rect">
            <a:avLst/>
          </a:prstGeom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469F4FF8-F8B0-4630-BA1B-0D8B324CD5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447348" y="6329769"/>
            <a:ext cx="8250174" cy="0"/>
          </a:xfrm>
          <a:prstGeom prst="line">
            <a:avLst/>
          </a:prstGeom>
          <a:ln w="152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00039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photo, different, grass, many&#10;&#10;Description automatically generated">
            <a:extLst>
              <a:ext uri="{FF2B5EF4-FFF2-40B4-BE49-F238E27FC236}">
                <a16:creationId xmlns:a16="http://schemas.microsoft.com/office/drawing/2014/main" id="{09957DC3-9DAF-B54F-B604-D897B5F9A69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FD9CB3A9-70AC-4D49-8279-86514E7443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6805" y="1358875"/>
            <a:ext cx="4390390" cy="4140250"/>
          </a:xfrm>
          <a:prstGeom prst="rect">
            <a:avLst/>
          </a:prstGeom>
        </p:spPr>
      </p:pic>
      <p:pic>
        <p:nvPicPr>
          <p:cNvPr id="3" name="Picture 2" descr="A picture containing ax, drawing&#10;&#10;Description automatically generated">
            <a:extLst>
              <a:ext uri="{FF2B5EF4-FFF2-40B4-BE49-F238E27FC236}">
                <a16:creationId xmlns:a16="http://schemas.microsoft.com/office/drawing/2014/main" id="{FA6DAD5D-AA4A-E348-B890-5DD7D86A88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1680" y="5735878"/>
            <a:ext cx="645160" cy="1012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256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photo, different, grass, many&#10;&#10;Description automatically generated">
            <a:extLst>
              <a:ext uri="{FF2B5EF4-FFF2-40B4-BE49-F238E27FC236}">
                <a16:creationId xmlns:a16="http://schemas.microsoft.com/office/drawing/2014/main" id="{B3E9E02C-95A5-1F4A-AB7F-E8074B2A4E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065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photo, different, grass, many&#10;&#10;Description automatically generated">
            <a:extLst>
              <a:ext uri="{FF2B5EF4-FFF2-40B4-BE49-F238E27FC236}">
                <a16:creationId xmlns:a16="http://schemas.microsoft.com/office/drawing/2014/main" id="{B3E9E02C-95A5-1F4A-AB7F-E8074B2A4E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3FEABFF-C994-A542-9065-B3181AB9B314}"/>
              </a:ext>
            </a:extLst>
          </p:cNvPr>
          <p:cNvSpPr/>
          <p:nvPr/>
        </p:nvSpPr>
        <p:spPr>
          <a:xfrm>
            <a:off x="0" y="0"/>
            <a:ext cx="9144000" cy="6858001"/>
          </a:xfrm>
          <a:prstGeom prst="rect">
            <a:avLst/>
          </a:prstGeom>
          <a:solidFill>
            <a:schemeClr val="bg1">
              <a:alpha val="8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icture containing water, blue, chair, sitting&#10;&#10;Description automatically generated">
            <a:extLst>
              <a:ext uri="{FF2B5EF4-FFF2-40B4-BE49-F238E27FC236}">
                <a16:creationId xmlns:a16="http://schemas.microsoft.com/office/drawing/2014/main" id="{62438E72-6228-FA48-9684-8BFF943884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1787" y="3429000"/>
            <a:ext cx="2280213" cy="1710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8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photo, different, grass, many&#10;&#10;Description automatically generated">
            <a:extLst>
              <a:ext uri="{FF2B5EF4-FFF2-40B4-BE49-F238E27FC236}">
                <a16:creationId xmlns:a16="http://schemas.microsoft.com/office/drawing/2014/main" id="{A77BE45C-B786-FF4C-B936-14F040FB7D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8E349B2-87F9-A244-B41F-D3251D03A197}"/>
              </a:ext>
            </a:extLst>
          </p:cNvPr>
          <p:cNvSpPr/>
          <p:nvPr/>
        </p:nvSpPr>
        <p:spPr>
          <a:xfrm>
            <a:off x="0" y="0"/>
            <a:ext cx="9144000" cy="6858001"/>
          </a:xfrm>
          <a:prstGeom prst="rect">
            <a:avLst/>
          </a:prstGeom>
          <a:solidFill>
            <a:schemeClr val="bg1">
              <a:alpha val="8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picture containing water, blue, chair, sitting&#10;&#10;Description automatically generated">
            <a:extLst>
              <a:ext uri="{FF2B5EF4-FFF2-40B4-BE49-F238E27FC236}">
                <a16:creationId xmlns:a16="http://schemas.microsoft.com/office/drawing/2014/main" id="{42E8DE46-751D-FE4D-8E89-35184672BE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93628" cy="68580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62B7BE22-DD69-3D45-99F4-098358718E7E}"/>
              </a:ext>
            </a:extLst>
          </p:cNvPr>
          <p:cNvGrpSpPr/>
          <p:nvPr/>
        </p:nvGrpSpPr>
        <p:grpSpPr>
          <a:xfrm>
            <a:off x="-946" y="5867400"/>
            <a:ext cx="9194574" cy="990600"/>
            <a:chOff x="0" y="5867400"/>
            <a:chExt cx="9194574" cy="9906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D80FD98-55AB-DC40-AFFE-4D6E4985D77D}"/>
                </a:ext>
              </a:extLst>
            </p:cNvPr>
            <p:cNvSpPr/>
            <p:nvPr/>
          </p:nvSpPr>
          <p:spPr>
            <a:xfrm>
              <a:off x="0" y="5867400"/>
              <a:ext cx="9194574" cy="990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AF20DE6-6544-3242-A148-AEB7BB434B7F}"/>
                </a:ext>
              </a:extLst>
            </p:cNvPr>
            <p:cNvSpPr txBox="1"/>
            <p:nvPr/>
          </p:nvSpPr>
          <p:spPr>
            <a:xfrm>
              <a:off x="0" y="6073171"/>
              <a:ext cx="9194574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As Jesus,</a:t>
              </a:r>
              <a:r>
                <a:rPr lang="en-GB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God’s Son,</a:t>
              </a:r>
              <a:r>
                <a:rPr lang="en-GB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came to live</a:t>
              </a:r>
              <a:r>
                <a:rPr lang="en-GB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on the Earth.</a:t>
              </a:r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448280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photo, different, grass, many&#10;&#10;Description automatically generated">
            <a:extLst>
              <a:ext uri="{FF2B5EF4-FFF2-40B4-BE49-F238E27FC236}">
                <a16:creationId xmlns:a16="http://schemas.microsoft.com/office/drawing/2014/main" id="{A77BE45C-B786-FF4C-B936-14F040FB7D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8E349B2-87F9-A244-B41F-D3251D03A197}"/>
              </a:ext>
            </a:extLst>
          </p:cNvPr>
          <p:cNvSpPr/>
          <p:nvPr/>
        </p:nvSpPr>
        <p:spPr>
          <a:xfrm>
            <a:off x="0" y="0"/>
            <a:ext cx="9144000" cy="6858001"/>
          </a:xfrm>
          <a:prstGeom prst="rect">
            <a:avLst/>
          </a:prstGeom>
          <a:solidFill>
            <a:schemeClr val="bg1">
              <a:alpha val="8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picture containing water, blue, chair, sitting&#10;&#10;Description automatically generated">
            <a:extLst>
              <a:ext uri="{FF2B5EF4-FFF2-40B4-BE49-F238E27FC236}">
                <a16:creationId xmlns:a16="http://schemas.microsoft.com/office/drawing/2014/main" id="{42E8DE46-751D-FE4D-8E89-35184672BE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93628" cy="68580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62B7BE22-DD69-3D45-99F4-098358718E7E}"/>
              </a:ext>
            </a:extLst>
          </p:cNvPr>
          <p:cNvGrpSpPr/>
          <p:nvPr/>
        </p:nvGrpSpPr>
        <p:grpSpPr>
          <a:xfrm>
            <a:off x="-946" y="5867400"/>
            <a:ext cx="9194574" cy="990600"/>
            <a:chOff x="0" y="5867400"/>
            <a:chExt cx="9194574" cy="9906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D80FD98-55AB-DC40-AFFE-4D6E4985D77D}"/>
                </a:ext>
              </a:extLst>
            </p:cNvPr>
            <p:cNvSpPr/>
            <p:nvPr/>
          </p:nvSpPr>
          <p:spPr>
            <a:xfrm>
              <a:off x="0" y="5867400"/>
              <a:ext cx="9194574" cy="990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AF20DE6-6544-3242-A148-AEB7BB434B7F}"/>
                </a:ext>
              </a:extLst>
            </p:cNvPr>
            <p:cNvSpPr txBox="1"/>
            <p:nvPr/>
          </p:nvSpPr>
          <p:spPr>
            <a:xfrm>
              <a:off x="0" y="6101090"/>
              <a:ext cx="9194574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Our Father God sees what we do in secret</a:t>
              </a:r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069029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3DAD86CA-8235-409B-982B-5E7A033E23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F234FBA-3501-47B4-AE0C-AA4AFBC8F6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9144000" cy="518714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5EF893B-0491-416E-9D33-BADE960079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7348" y="551961"/>
            <a:ext cx="8249304" cy="53999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5E4386F-6ECF-DD46-B87A-5C6F8D2E74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362" r="2" b="20722"/>
          <a:stretch/>
        </p:blipFill>
        <p:spPr>
          <a:xfrm>
            <a:off x="628650" y="754148"/>
            <a:ext cx="7886700" cy="4995575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469F4FF8-F8B0-4630-BA1B-0D8B324CD5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447348" y="6329769"/>
            <a:ext cx="8250174" cy="0"/>
          </a:xfrm>
          <a:prstGeom prst="line">
            <a:avLst/>
          </a:prstGeom>
          <a:ln w="152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63273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DAD86CA-8235-409B-982B-5E7A033E23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F234FBA-3501-47B4-AE0C-AA4AFBC8F6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9144000" cy="518714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5EF893B-0491-416E-9D33-BADE960079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7348" y="551961"/>
            <a:ext cx="8249304" cy="53999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indoor, sitting, table, piece&#10;&#10;Description automatically generated">
            <a:extLst>
              <a:ext uri="{FF2B5EF4-FFF2-40B4-BE49-F238E27FC236}">
                <a16:creationId xmlns:a16="http://schemas.microsoft.com/office/drawing/2014/main" id="{4B7BF9AF-E951-E245-8C68-F13D0E41201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273" r="1" b="834"/>
          <a:stretch/>
        </p:blipFill>
        <p:spPr>
          <a:xfrm>
            <a:off x="628650" y="754148"/>
            <a:ext cx="7886700" cy="4995575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69F4FF8-F8B0-4630-BA1B-0D8B324CD5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447348" y="6329769"/>
            <a:ext cx="8250174" cy="0"/>
          </a:xfrm>
          <a:prstGeom prst="line">
            <a:avLst/>
          </a:prstGeom>
          <a:ln w="152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60198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8">
            <a:extLst>
              <a:ext uri="{FF2B5EF4-FFF2-40B4-BE49-F238E27FC236}">
                <a16:creationId xmlns:a16="http://schemas.microsoft.com/office/drawing/2014/main" id="{3DAD86CA-8235-409B-982B-5E7A033E23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F234FBA-3501-47B4-AE0C-AA4AFBC8F6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9144000" cy="518714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EF893B-0491-416E-9D33-BADE960079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7348" y="551961"/>
            <a:ext cx="8249304" cy="53999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563ECE0-EFA4-FA40-82BB-1F2726A9788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" b="5107"/>
          <a:stretch/>
        </p:blipFill>
        <p:spPr>
          <a:xfrm>
            <a:off x="628650" y="754148"/>
            <a:ext cx="7886700" cy="4995575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69F4FF8-F8B0-4630-BA1B-0D8B324CD5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447348" y="6329769"/>
            <a:ext cx="8250174" cy="0"/>
          </a:xfrm>
          <a:prstGeom prst="line">
            <a:avLst/>
          </a:prstGeom>
          <a:ln w="152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23836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3DAD86CA-8235-409B-982B-5E7A033E23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F234FBA-3501-47B4-AE0C-AA4AFBC8F6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9144000" cy="518714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5EF893B-0491-416E-9D33-BADE960079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7348" y="551961"/>
            <a:ext cx="8249304" cy="53999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F3575D9-CCEA-9949-99C8-F981884ED1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196" r="2" b="2"/>
          <a:stretch/>
        </p:blipFill>
        <p:spPr>
          <a:xfrm>
            <a:off x="628650" y="754148"/>
            <a:ext cx="7886700" cy="4995575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69F4FF8-F8B0-4630-BA1B-0D8B324CD5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447348" y="6329769"/>
            <a:ext cx="8250174" cy="0"/>
          </a:xfrm>
          <a:prstGeom prst="line">
            <a:avLst/>
          </a:prstGeom>
          <a:ln w="152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74157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22</Words>
  <Application>Microsoft Macintosh PowerPoint</Application>
  <PresentationFormat>On-screen Show (4:3)</PresentationFormat>
  <Paragraphs>2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Rachel Sheppard</dc:creator>
  <cp:lastModifiedBy>Rachel Sheppard</cp:lastModifiedBy>
  <cp:revision>2</cp:revision>
  <dcterms:created xsi:type="dcterms:W3CDTF">2020-10-13T17:38:06Z</dcterms:created>
  <dcterms:modified xsi:type="dcterms:W3CDTF">2020-10-14T12:24:16Z</dcterms:modified>
</cp:coreProperties>
</file>