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1" r:id="rId4"/>
    <p:sldId id="300" r:id="rId5"/>
    <p:sldId id="258" r:id="rId6"/>
    <p:sldId id="280" r:id="rId7"/>
    <p:sldId id="285" r:id="rId8"/>
    <p:sldId id="283" r:id="rId9"/>
    <p:sldId id="288" r:id="rId10"/>
    <p:sldId id="287" r:id="rId11"/>
    <p:sldId id="284" r:id="rId12"/>
    <p:sldId id="271" r:id="rId13"/>
    <p:sldId id="272" r:id="rId14"/>
    <p:sldId id="270" r:id="rId15"/>
    <p:sldId id="260" r:id="rId16"/>
    <p:sldId id="273" r:id="rId17"/>
    <p:sldId id="301" r:id="rId18"/>
    <p:sldId id="306" r:id="rId19"/>
    <p:sldId id="307" r:id="rId20"/>
    <p:sldId id="308" r:id="rId21"/>
    <p:sldId id="309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C302A-2541-0846-997E-B3885FC5C8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52DCF-0DC0-FE4E-9B9A-E2742E50C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78A1FC3-C58D-B141-BA18-DD469D287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342685F9-C7B4-A946-8F1C-5A24C58BF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6869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04BA67C-4EE1-794F-B09C-6DF7911EE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46B00B6-F85B-EB49-A856-516903127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3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BA50D7A-7AC1-7345-869B-5D14C9E643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C9FDF5FC-7DC8-644F-A7EB-AFE0F4D5F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9364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B50C955-5300-024E-ACC0-F1DA70EA1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EAAD627-C01A-1F40-861D-D440F4D2D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765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2351ADAC-67D7-0149-9A8A-F1EEC1D0F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5EEC7E1-DFFA-6349-A82F-C3A4AABF7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9993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24C7F26-0EA1-0940-97B8-FC19F879A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BDEC4DE-2AE5-4247-88AB-7E2EC10F4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47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B74D56A2-355F-5C42-8A90-AD70BEB51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95FCA11C-C10D-E741-8773-D3D706D4E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135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148BF4DB-9509-7D43-B838-EAC3237FF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AF15C00-5CA1-8E4B-B3D0-A43E9B017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031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D53CFC2-B95A-5848-A221-C586FC273C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9B49BF4-66E7-9A45-90B7-34A83461B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24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F6429B3-CBFB-D544-A0B0-2AE3CB6BA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3B78963-0CFF-B044-983E-392D74BD03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30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5A87CD2-5573-C940-9775-0F9B8A805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2A308ED-2E50-064E-BF2A-3788F0477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1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Athene_noctua_(cropped)">
            <a:extLst>
              <a:ext uri="{FF2B5EF4-FFF2-40B4-BE49-F238E27FC236}">
                <a16:creationId xmlns:a16="http://schemas.microsoft.com/office/drawing/2014/main" id="{E5AE3341-79A9-1743-8B26-1AA73E3A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85750"/>
            <a:ext cx="9147175" cy="934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672512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elephant-family">
            <a:extLst>
              <a:ext uri="{FF2B5EF4-FFF2-40B4-BE49-F238E27FC236}">
                <a16:creationId xmlns:a16="http://schemas.microsoft.com/office/drawing/2014/main" id="{362D94BC-EF3E-9444-BDDB-5E72E86D2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046816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AAE2FFE9-48EE-E442-B7E6-4C03197A5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4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5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9B1DFDC3-AD2C-C441-9EFA-C22C251A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937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1F45264A-1C31-1C44-A2BE-234044858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4584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erson wearing glasses&#10;&#10;Description automatically generated">
            <a:extLst>
              <a:ext uri="{FF2B5EF4-FFF2-40B4-BE49-F238E27FC236}">
                <a16:creationId xmlns:a16="http://schemas.microsoft.com/office/drawing/2014/main" id="{E3DA7A6D-EA13-A74B-A8A7-DD7A2EF8B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027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2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8913" name="Picture 2" descr="fathers-day-dad-hug">
            <a:extLst>
              <a:ext uri="{FF2B5EF4-FFF2-40B4-BE49-F238E27FC236}">
                <a16:creationId xmlns:a16="http://schemas.microsoft.com/office/drawing/2014/main" id="{BDC73168-CDBF-6F42-8BF9-FCFDEBABD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84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29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B0CBBA09-0C0F-6449-A977-2AA8759F6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" b="2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C767A-BA6E-DE46-ADC0-51336D0DDE93}"/>
              </a:ext>
            </a:extLst>
          </p:cNvPr>
          <p:cNvSpPr txBox="1"/>
          <p:nvPr/>
        </p:nvSpPr>
        <p:spPr>
          <a:xfrm>
            <a:off x="284206" y="382012"/>
            <a:ext cx="3249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Our Father in Heaven,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 want to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honour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you and do what pleases you.</a:t>
            </a:r>
          </a:p>
        </p:txBody>
      </p:sp>
    </p:spTree>
    <p:extLst>
      <p:ext uri="{BB962C8B-B14F-4D97-AF65-F5344CB8AC3E}">
        <p14:creationId xmlns:p14="http://schemas.microsoft.com/office/powerpoint/2010/main" val="1106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B0CBBA09-0C0F-6449-A977-2AA8759F6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" b="2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C767A-BA6E-DE46-ADC0-51336D0DDE93}"/>
              </a:ext>
            </a:extLst>
          </p:cNvPr>
          <p:cNvSpPr txBox="1"/>
          <p:nvPr/>
        </p:nvSpPr>
        <p:spPr>
          <a:xfrm>
            <a:off x="345990" y="740358"/>
            <a:ext cx="32498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give us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we need each day.</a:t>
            </a:r>
          </a:p>
        </p:txBody>
      </p:sp>
    </p:spTree>
    <p:extLst>
      <p:ext uri="{BB962C8B-B14F-4D97-AF65-F5344CB8AC3E}">
        <p14:creationId xmlns:p14="http://schemas.microsoft.com/office/powerpoint/2010/main" val="316573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B0CBBA09-0C0F-6449-A977-2AA8759F6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" b="2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C767A-BA6E-DE46-ADC0-51336D0DDE93}"/>
              </a:ext>
            </a:extLst>
          </p:cNvPr>
          <p:cNvSpPr txBox="1"/>
          <p:nvPr/>
        </p:nvSpPr>
        <p:spPr>
          <a:xfrm>
            <a:off x="284206" y="382012"/>
            <a:ext cx="3249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Forgive us for the wrong things we do and help us to forgive others too.</a:t>
            </a:r>
          </a:p>
        </p:txBody>
      </p:sp>
    </p:spTree>
    <p:extLst>
      <p:ext uri="{BB962C8B-B14F-4D97-AF65-F5344CB8AC3E}">
        <p14:creationId xmlns:p14="http://schemas.microsoft.com/office/powerpoint/2010/main" val="417620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B0CBBA09-0C0F-6449-A977-2AA8759F6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" b="2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C767A-BA6E-DE46-ADC0-51336D0DDE93}"/>
              </a:ext>
            </a:extLst>
          </p:cNvPr>
          <p:cNvSpPr txBox="1"/>
          <p:nvPr/>
        </p:nvSpPr>
        <p:spPr>
          <a:xfrm>
            <a:off x="284206" y="382012"/>
            <a:ext cx="3249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Help us not to give in when we are tempted but keep us safe from all that is evil.</a:t>
            </a:r>
          </a:p>
        </p:txBody>
      </p:sp>
    </p:spTree>
    <p:extLst>
      <p:ext uri="{BB962C8B-B14F-4D97-AF65-F5344CB8AC3E}">
        <p14:creationId xmlns:p14="http://schemas.microsoft.com/office/powerpoint/2010/main" val="167608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hand&#10;&#10;Description automatically generated">
            <a:extLst>
              <a:ext uri="{FF2B5EF4-FFF2-40B4-BE49-F238E27FC236}">
                <a16:creationId xmlns:a16="http://schemas.microsoft.com/office/drawing/2014/main" id="{B0CBBA09-0C0F-6449-A977-2AA8759F6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3" r="2" b="2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C767A-BA6E-DE46-ADC0-51336D0DDE93}"/>
              </a:ext>
            </a:extLst>
          </p:cNvPr>
          <p:cNvSpPr txBox="1"/>
          <p:nvPr/>
        </p:nvSpPr>
        <p:spPr>
          <a:xfrm>
            <a:off x="284206" y="382012"/>
            <a:ext cx="32498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You are great and you are good.  Nothing is impossible for you.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253731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62438E72-6228-FA48-9684-8BFF9438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3429000"/>
            <a:ext cx="2280213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3171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Jesus,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God’s Son,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came to live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on the Earth.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28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386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Our Father listens to our prayers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Apodemus_sylvaticus_bosmuis">
            <a:extLst>
              <a:ext uri="{FF2B5EF4-FFF2-40B4-BE49-F238E27FC236}">
                <a16:creationId xmlns:a16="http://schemas.microsoft.com/office/drawing/2014/main" id="{3D6B85F2-3454-ED4E-A27B-74880F93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0"/>
            <a:ext cx="99377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71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Bee-apis">
            <a:extLst>
              <a:ext uri="{FF2B5EF4-FFF2-40B4-BE49-F238E27FC236}">
                <a16:creationId xmlns:a16="http://schemas.microsoft.com/office/drawing/2014/main" id="{1AE90290-F895-884C-AAE6-33199AC1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025" y="-4763"/>
            <a:ext cx="102743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935442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>
            <a:extLst>
              <a:ext uri="{FF2B5EF4-FFF2-40B4-BE49-F238E27FC236}">
                <a16:creationId xmlns:a16="http://schemas.microsoft.com/office/drawing/2014/main" id="{51F9959A-93E4-BA46-BB1F-7D0106C1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1238" y="0"/>
            <a:ext cx="12360276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529854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>
            <a:extLst>
              <a:ext uri="{FF2B5EF4-FFF2-40B4-BE49-F238E27FC236}">
                <a16:creationId xmlns:a16="http://schemas.microsoft.com/office/drawing/2014/main" id="{6BB6A0B4-FB4B-9148-BB11-C1399A1C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4075" y="-1398588"/>
            <a:ext cx="12268200" cy="82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180011"/>
      </p:ext>
    </p:extLst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</Words>
  <Application>Microsoft Macintosh PowerPoint</Application>
  <PresentationFormat>On-screen Show (4:3)</PresentationFormat>
  <Paragraphs>12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2020-10-13T15:56:16Z</dcterms:created>
  <dcterms:modified xsi:type="dcterms:W3CDTF">2020-10-14T12:23:09Z</dcterms:modified>
</cp:coreProperties>
</file>