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300" r:id="rId5"/>
    <p:sldId id="258" r:id="rId6"/>
    <p:sldId id="260" r:id="rId7"/>
    <p:sldId id="291" r:id="rId8"/>
    <p:sldId id="301" r:id="rId9"/>
    <p:sldId id="302" r:id="rId10"/>
    <p:sldId id="303" r:id="rId11"/>
    <p:sldId id="304" r:id="rId12"/>
    <p:sldId id="307" r:id="rId13"/>
    <p:sldId id="305" r:id="rId14"/>
    <p:sldId id="30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302A-2541-0846-997E-B3885FC5C8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2DCF-0DC0-FE4E-9B9A-E2742E50C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AFFCF620-663C-9C4E-8DA1-A3E0A593DC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1A05C012-D173-FD4C-9C8F-9ED51F932D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0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3690C2A5-BB54-C145-842D-73EFBAE3BF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408C4C93-B1D9-7841-990A-110D89E850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3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1400E-F2E8-B747-A313-8E9EC3F8B09B}"/>
              </a:ext>
            </a:extLst>
          </p:cNvPr>
          <p:cNvSpPr txBox="1"/>
          <p:nvPr/>
        </p:nvSpPr>
        <p:spPr>
          <a:xfrm>
            <a:off x="3551682" y="2705725"/>
            <a:ext cx="2040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738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F08711-6490-B947-AD4B-FAE1E980E4A5}"/>
              </a:ext>
            </a:extLst>
          </p:cNvPr>
          <p:cNvSpPr txBox="1"/>
          <p:nvPr/>
        </p:nvSpPr>
        <p:spPr>
          <a:xfrm>
            <a:off x="128016" y="2028616"/>
            <a:ext cx="8887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latin typeface="Arial" panose="020B0604020202020204" pitchFamily="34" charset="0"/>
                <a:cs typeface="Arial" panose="020B0604020202020204" pitchFamily="34" charset="0"/>
              </a:rPr>
              <a:t>5L + 2f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 =1m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12b</a:t>
            </a:r>
          </a:p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5000p</a:t>
            </a:r>
          </a:p>
        </p:txBody>
      </p:sp>
    </p:spTree>
    <p:extLst>
      <p:ext uri="{BB962C8B-B14F-4D97-AF65-F5344CB8AC3E}">
        <p14:creationId xmlns:p14="http://schemas.microsoft.com/office/powerpoint/2010/main" val="27500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45F24-D9CD-8E43-80B6-5A0DB98A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0244C-4AC4-FA41-B918-B7FAC7F6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9294BC-1D3F-8E4D-AA6E-CA19B2FC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9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62438E72-6228-FA48-9684-8BFF9438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87" y="3429000"/>
            <a:ext cx="2280213" cy="17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42E8DE46-751D-FE4D-8E89-35184672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62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073171"/>
              <a:ext cx="91945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As Jesus,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God’s Son,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came to live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on the Earth.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82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42E8DE46-751D-FE4D-8E89-35184672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62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101090"/>
              <a:ext cx="9194574" cy="53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As the Son of God, Jesus is able to use us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400CF-F93A-A842-8DC8-A5BA57BFD691}"/>
              </a:ext>
            </a:extLst>
          </p:cNvPr>
          <p:cNvSpPr txBox="1"/>
          <p:nvPr/>
        </p:nvSpPr>
        <p:spPr>
          <a:xfrm>
            <a:off x="2660904" y="2705725"/>
            <a:ext cx="3822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982850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040B5-4893-8B42-898D-00F4F68EEE38}"/>
              </a:ext>
            </a:extLst>
          </p:cNvPr>
          <p:cNvSpPr txBox="1"/>
          <p:nvPr/>
        </p:nvSpPr>
        <p:spPr>
          <a:xfrm>
            <a:off x="2685288" y="2705725"/>
            <a:ext cx="3773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3 x 4 =</a:t>
            </a:r>
          </a:p>
        </p:txBody>
      </p:sp>
    </p:spTree>
    <p:extLst>
      <p:ext uri="{BB962C8B-B14F-4D97-AF65-F5344CB8AC3E}">
        <p14:creationId xmlns:p14="http://schemas.microsoft.com/office/powerpoint/2010/main" val="2008280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3D5BB-352C-3A47-B12B-20C6A75628C2}"/>
              </a:ext>
            </a:extLst>
          </p:cNvPr>
          <p:cNvSpPr txBox="1"/>
          <p:nvPr/>
        </p:nvSpPr>
        <p:spPr>
          <a:xfrm>
            <a:off x="2660904" y="2705725"/>
            <a:ext cx="3822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2x = 8</a:t>
            </a:r>
          </a:p>
        </p:txBody>
      </p:sp>
    </p:spTree>
    <p:extLst>
      <p:ext uri="{BB962C8B-B14F-4D97-AF65-F5344CB8AC3E}">
        <p14:creationId xmlns:p14="http://schemas.microsoft.com/office/powerpoint/2010/main" val="35808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4C3324-D621-DC49-A3A7-5A88866C2751}"/>
              </a:ext>
            </a:extLst>
          </p:cNvPr>
          <p:cNvSpPr txBox="1"/>
          <p:nvPr/>
        </p:nvSpPr>
        <p:spPr>
          <a:xfrm>
            <a:off x="2660904" y="2028616"/>
            <a:ext cx="3822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latin typeface="Arial" panose="020B0604020202020204" pitchFamily="34" charset="0"/>
                <a:cs typeface="Arial" panose="020B0604020202020204" pitchFamily="34" charset="0"/>
              </a:rPr>
              <a:t>5 + 4 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</a:p>
        </p:txBody>
      </p:sp>
    </p:spTree>
    <p:extLst>
      <p:ext uri="{BB962C8B-B14F-4D97-AF65-F5344CB8AC3E}">
        <p14:creationId xmlns:p14="http://schemas.microsoft.com/office/powerpoint/2010/main" val="161654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Macintosh PowerPoint</Application>
  <PresentationFormat>On-screen Show (4:3)</PresentationFormat>
  <Paragraphs>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4</cp:revision>
  <dcterms:created xsi:type="dcterms:W3CDTF">2020-10-13T13:23:56Z</dcterms:created>
  <dcterms:modified xsi:type="dcterms:W3CDTF">2020-10-13T13:58:30Z</dcterms:modified>
</cp:coreProperties>
</file>