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1" r:id="rId4"/>
    <p:sldId id="300" r:id="rId5"/>
    <p:sldId id="258" r:id="rId6"/>
    <p:sldId id="260" r:id="rId7"/>
    <p:sldId id="291" r:id="rId8"/>
    <p:sldId id="292" r:id="rId9"/>
    <p:sldId id="268" r:id="rId10"/>
    <p:sldId id="276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6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C302A-2541-0846-997E-B3885FC5C8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52DCF-0DC0-FE4E-9B9A-E2742E50C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4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AFFCF620-663C-9C4E-8DA1-A3E0A593DC4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1A05C012-D173-FD4C-9C8F-9ED51F932DA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90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>
            <a:extLst>
              <a:ext uri="{FF2B5EF4-FFF2-40B4-BE49-F238E27FC236}">
                <a16:creationId xmlns:a16="http://schemas.microsoft.com/office/drawing/2014/main" id="{3690C2A5-BB54-C145-842D-73EFBAE3BFB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408C4C93-B1D9-7841-990A-110D89E8504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63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>
            <a:extLst>
              <a:ext uri="{FF2B5EF4-FFF2-40B4-BE49-F238E27FC236}">
                <a16:creationId xmlns:a16="http://schemas.microsoft.com/office/drawing/2014/main" id="{C45D9F6A-30FF-2B40-ABE2-09092C73CB1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>
            <a:extLst>
              <a:ext uri="{FF2B5EF4-FFF2-40B4-BE49-F238E27FC236}">
                <a16:creationId xmlns:a16="http://schemas.microsoft.com/office/drawing/2014/main" id="{F875E2B0-6454-2847-9F56-FD5FB750AC2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257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>
            <a:extLst>
              <a:ext uri="{FF2B5EF4-FFF2-40B4-BE49-F238E27FC236}">
                <a16:creationId xmlns:a16="http://schemas.microsoft.com/office/drawing/2014/main" id="{5AC7A0A8-AFD1-3D4F-A685-72995983863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>
            <a:extLst>
              <a:ext uri="{FF2B5EF4-FFF2-40B4-BE49-F238E27FC236}">
                <a16:creationId xmlns:a16="http://schemas.microsoft.com/office/drawing/2014/main" id="{C70AB0FA-6F9F-8846-8B50-6F8020074F5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78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>
            <a:extLst>
              <a:ext uri="{FF2B5EF4-FFF2-40B4-BE49-F238E27FC236}">
                <a16:creationId xmlns:a16="http://schemas.microsoft.com/office/drawing/2014/main" id="{59B22FEB-9ACC-9541-AB88-F117823F6F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Text Box 2">
            <a:extLst>
              <a:ext uri="{FF2B5EF4-FFF2-40B4-BE49-F238E27FC236}">
                <a16:creationId xmlns:a16="http://schemas.microsoft.com/office/drawing/2014/main" id="{3158789A-EA66-2E4F-8496-28324B79EF2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089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tif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knot&#10;&#10;Description automatically generated">
            <a:extLst>
              <a:ext uri="{FF2B5EF4-FFF2-40B4-BE49-F238E27FC236}">
                <a16:creationId xmlns:a16="http://schemas.microsoft.com/office/drawing/2014/main" id="{A0289E48-283E-5F4A-92E4-7F8B8FA80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384" y="0"/>
            <a:ext cx="6047232" cy="60472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D9CFF4-4441-B849-81A4-F64C099E1632}"/>
              </a:ext>
            </a:extLst>
          </p:cNvPr>
          <p:cNvSpPr/>
          <p:nvPr/>
        </p:nvSpPr>
        <p:spPr>
          <a:xfrm>
            <a:off x="1548384" y="6182606"/>
            <a:ext cx="6034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PEACE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– He wants us to trust Him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575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62438E72-6228-FA48-9684-8BFF9438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87" y="3429000"/>
            <a:ext cx="2280213" cy="17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73171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As Jesus,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God’s Son,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came to live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on the Earth.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828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101090"/>
              <a:ext cx="9194574" cy="5386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As </a:t>
              </a:r>
              <a:r>
                <a:rPr lang="en-GB" sz="2800" b="1">
                  <a:latin typeface="Arial" panose="020B0604020202020204" pitchFamily="34" charset="0"/>
                  <a:cs typeface="Arial" panose="020B0604020202020204" pitchFamily="34" charset="0"/>
                </a:rPr>
                <a:t>the Son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of God, Jesus is able to take care of us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36E34A-2AE3-1E4C-AAD6-BBD33A04C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82" r="5" b="10023"/>
          <a:stretch/>
        </p:blipFill>
        <p:spPr>
          <a:xfrm>
            <a:off x="5975513" y="-1"/>
            <a:ext cx="3168488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B791DD-DC21-8F4E-A486-60092D32CC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18" r="1" b="5680"/>
          <a:stretch/>
        </p:blipFill>
        <p:spPr>
          <a:xfrm>
            <a:off x="3370075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close up of a bird&#10;&#10;Description automatically generated">
            <a:extLst>
              <a:ext uri="{FF2B5EF4-FFF2-40B4-BE49-F238E27FC236}">
                <a16:creationId xmlns:a16="http://schemas.microsoft.com/office/drawing/2014/main" id="{30D79965-51C0-0A4B-8CCC-8B587112AE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257" r="1" b="21823"/>
          <a:stretch/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icture 9" descr="A picture containing outdoor, grass, green, ride&#10;&#10;Description automatically generated">
            <a:extLst>
              <a:ext uri="{FF2B5EF4-FFF2-40B4-BE49-F238E27FC236}">
                <a16:creationId xmlns:a16="http://schemas.microsoft.com/office/drawing/2014/main" id="{17DF984A-2424-BD41-9C6A-F6BCDCEE8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2" r="3" b="3"/>
          <a:stretch/>
        </p:blipFill>
        <p:spPr>
          <a:xfrm>
            <a:off x="4762567" y="3511295"/>
            <a:ext cx="4381433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picture containing person, person, food, child&#10;&#10;Description automatically generated">
            <a:extLst>
              <a:ext uri="{FF2B5EF4-FFF2-40B4-BE49-F238E27FC236}">
                <a16:creationId xmlns:a16="http://schemas.microsoft.com/office/drawing/2014/main" id="{4C09B193-5EB2-2B48-80CC-9C63B96038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822" r="-1" b="19595"/>
          <a:stretch/>
        </p:blipFill>
        <p:spPr>
          <a:xfrm>
            <a:off x="2146419" y="3511296"/>
            <a:ext cx="3627504" cy="3346705"/>
          </a:xfrm>
          <a:custGeom>
            <a:avLst/>
            <a:gdLst/>
            <a:ahLst/>
            <a:cxnLst/>
            <a:rect l="l" t="t" r="r" b="b"/>
            <a:pathLst>
              <a:path w="4836673" h="3346705">
                <a:moveTo>
                  <a:pt x="1549963" y="0"/>
                </a:moveTo>
                <a:lnTo>
                  <a:pt x="4836673" y="0"/>
                </a:lnTo>
                <a:lnTo>
                  <a:pt x="3286710" y="3346705"/>
                </a:lnTo>
                <a:lnTo>
                  <a:pt x="3281133" y="3346705"/>
                </a:lnTo>
                <a:lnTo>
                  <a:pt x="2214905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 descr="A dark room&#10;&#10;Description automatically generated">
            <a:extLst>
              <a:ext uri="{FF2B5EF4-FFF2-40B4-BE49-F238E27FC236}">
                <a16:creationId xmlns:a16="http://schemas.microsoft.com/office/drawing/2014/main" id="{72F69D0C-6503-9442-A31D-E987559923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311" r="-1" b="-1"/>
          <a:stretch/>
        </p:blipFill>
        <p:spPr>
          <a:xfrm>
            <a:off x="-2" y="3511295"/>
            <a:ext cx="3160231" cy="3346705"/>
          </a:xfrm>
          <a:custGeom>
            <a:avLst/>
            <a:gdLst/>
            <a:ahLst/>
            <a:cxnLst/>
            <a:rect l="l" t="t" r="r" b="b"/>
            <a:pathLst>
              <a:path w="4213642" h="3346705">
                <a:moveTo>
                  <a:pt x="0" y="0"/>
                </a:moveTo>
                <a:lnTo>
                  <a:pt x="4213642" y="0"/>
                </a:lnTo>
                <a:lnTo>
                  <a:pt x="2663679" y="3346705"/>
                </a:lnTo>
                <a:lnTo>
                  <a:pt x="2658102" y="3346705"/>
                </a:lnTo>
                <a:lnTo>
                  <a:pt x="1591874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285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louds in the sky&#10;&#10;Description automatically generated">
            <a:extLst>
              <a:ext uri="{FF2B5EF4-FFF2-40B4-BE49-F238E27FC236}">
                <a16:creationId xmlns:a16="http://schemas.microsoft.com/office/drawing/2014/main" id="{F7543E5D-3DEA-AF44-B573-F029716EB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9" r="19096" b="1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 descr="A picture containing water, outdoor, board, small&#10;&#10;Description automatically generated">
            <a:extLst>
              <a:ext uri="{FF2B5EF4-FFF2-40B4-BE49-F238E27FC236}">
                <a16:creationId xmlns:a16="http://schemas.microsoft.com/office/drawing/2014/main" id="{1A802071-8E65-5149-967D-4AA75A442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03" r="2" b="13031"/>
          <a:stretch/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 descr="A person riding a wave in the ocean&#10;&#10;Description automatically generated">
            <a:extLst>
              <a:ext uri="{FF2B5EF4-FFF2-40B4-BE49-F238E27FC236}">
                <a16:creationId xmlns:a16="http://schemas.microsoft.com/office/drawing/2014/main" id="{A32F286B-0634-014B-AE04-41E132435B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2806"/>
          <a:stretch/>
        </p:blipFill>
        <p:spPr>
          <a:xfrm>
            <a:off x="20" y="10"/>
            <a:ext cx="5627313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828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laying, holding&#10;&#10;Description automatically generated">
            <a:extLst>
              <a:ext uri="{FF2B5EF4-FFF2-40B4-BE49-F238E27FC236}">
                <a16:creationId xmlns:a16="http://schemas.microsoft.com/office/drawing/2014/main" id="{71906151-EF8C-4243-9C61-1A056D526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73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C9B9D8-41F4-D047-94C2-26A680B9F878}"/>
              </a:ext>
            </a:extLst>
          </p:cNvPr>
          <p:cNvSpPr/>
          <p:nvPr/>
        </p:nvSpPr>
        <p:spPr>
          <a:xfrm>
            <a:off x="697381" y="6206990"/>
            <a:ext cx="7749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– He has promised to be with 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776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clouds, water&#10;&#10;Description automatically generated">
            <a:extLst>
              <a:ext uri="{FF2B5EF4-FFF2-40B4-BE49-F238E27FC236}">
                <a16:creationId xmlns:a16="http://schemas.microsoft.com/office/drawing/2014/main" id="{26D6E2EA-42AA-564F-8A63-BAF91F7ED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1" y="152174"/>
            <a:ext cx="7778496" cy="5954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53A03-C2C6-BE42-BEFE-A432ECCA9C13}"/>
              </a:ext>
            </a:extLst>
          </p:cNvPr>
          <p:cNvSpPr/>
          <p:nvPr/>
        </p:nvSpPr>
        <p:spPr>
          <a:xfrm>
            <a:off x="1234387" y="6182606"/>
            <a:ext cx="6675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– He is able to take care of 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122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54</Words>
  <Application>Microsoft Macintosh PowerPoint</Application>
  <PresentationFormat>On-screen Show (4:3)</PresentationFormat>
  <Paragraphs>5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5</cp:revision>
  <dcterms:created xsi:type="dcterms:W3CDTF">2020-10-13T13:23:56Z</dcterms:created>
  <dcterms:modified xsi:type="dcterms:W3CDTF">2020-10-14T12:21:08Z</dcterms:modified>
</cp:coreProperties>
</file>