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78" r:id="rId5"/>
    <p:sldId id="258" r:id="rId6"/>
    <p:sldId id="260" r:id="rId7"/>
    <p:sldId id="291" r:id="rId8"/>
    <p:sldId id="292" r:id="rId9"/>
    <p:sldId id="264" r:id="rId10"/>
    <p:sldId id="268" r:id="rId11"/>
    <p:sldId id="276" r:id="rId12"/>
    <p:sldId id="293" r:id="rId13"/>
    <p:sldId id="298" r:id="rId14"/>
    <p:sldId id="294" r:id="rId15"/>
    <p:sldId id="295" r:id="rId16"/>
    <p:sldId id="296" r:id="rId17"/>
    <p:sldId id="297" r:id="rId18"/>
    <p:sldId id="29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C302A-2541-0846-997E-B3885FC5C8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2DCF-0DC0-FE4E-9B9A-E2742E50C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4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AFFCF620-663C-9C4E-8DA1-A3E0A593DC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1A05C012-D173-FD4C-9C8F-9ED51F932D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90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3690C2A5-BB54-C145-842D-73EFBAE3BFB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408C4C93-B1D9-7841-990A-110D89E850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3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C45D9F6A-30FF-2B40-ABE2-09092C73CB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875E2B0-6454-2847-9F56-FD5FB750AC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5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4180CCB3-C9DC-D941-817F-BC6EAA960B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45958416-1E2D-354E-95A6-E3FB9CE5AB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0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5AC7A0A8-AFD1-3D4F-A685-7299598386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70AB0FA-6F9F-8846-8B50-6F8020074F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7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59B22FEB-9ACC-9541-AB88-F117823F6F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3158789A-EA66-2E4F-8496-28324B79EF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8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5AC7A0A8-AFD1-3D4F-A685-7299598386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C70AB0FA-6F9F-8846-8B50-6F8020074F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14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1C7C4195-6F2C-B34B-B155-0F87591C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2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5B6F6CA0-334E-0440-9633-CD178084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5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1C7C4195-6F2C-B34B-B155-0F87591CB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" y="140"/>
            <a:ext cx="9145116" cy="6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A59290-3AB4-F140-B056-DC4263176EB3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need to be forgiven.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Jesus is able to forgive us.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2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18C9C-6E6B-1F41-9EA4-3163B06099E1}"/>
              </a:ext>
            </a:extLst>
          </p:cNvPr>
          <p:cNvSpPr txBox="1"/>
          <p:nvPr/>
        </p:nvSpPr>
        <p:spPr>
          <a:xfrm>
            <a:off x="1033153" y="2505670"/>
            <a:ext cx="7077693" cy="1846659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Busy Little House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(optional song lyrics)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18C9C-6E6B-1F41-9EA4-3163B06099E1}"/>
              </a:ext>
            </a:extLst>
          </p:cNvPr>
          <p:cNvSpPr txBox="1"/>
          <p:nvPr/>
        </p:nvSpPr>
        <p:spPr>
          <a:xfrm>
            <a:off x="1033153" y="782121"/>
            <a:ext cx="7077693" cy="529375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Once there was a house, </a:t>
            </a: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busy little house</a:t>
            </a: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this is all about</a:t>
            </a: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busy little house.</a:t>
            </a:r>
          </a:p>
          <a:p>
            <a:pPr marL="709613" algn="ctr">
              <a:defRPr/>
            </a:pPr>
            <a:endParaRPr lang="en-US" sz="3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Jesus Christ had come, </a:t>
            </a: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Teaching everyone</a:t>
            </a: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 everyone had run </a:t>
            </a:r>
          </a:p>
          <a:p>
            <a:pPr marL="709613" algn="ctr">
              <a:defRPr/>
            </a:pPr>
            <a:r>
              <a:rPr lang="en-US" sz="3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the busy little house.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18C9C-6E6B-1F41-9EA4-3163B06099E1}"/>
              </a:ext>
            </a:extLst>
          </p:cNvPr>
          <p:cNvSpPr txBox="1"/>
          <p:nvPr/>
        </p:nvSpPr>
        <p:spPr>
          <a:xfrm>
            <a:off x="1033153" y="782121"/>
            <a:ext cx="7077693" cy="529375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Everyone was there,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couldn’t find a chair;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fact you had to fight for air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the busy little house.</a:t>
            </a:r>
          </a:p>
          <a:p>
            <a:pPr algn="ctr"/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man who couldn’t walk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Was carried to the spot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But the place was chock-a-block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the busy little house.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18C9C-6E6B-1F41-9EA4-3163B06099E1}"/>
              </a:ext>
            </a:extLst>
          </p:cNvPr>
          <p:cNvSpPr txBox="1"/>
          <p:nvPr/>
        </p:nvSpPr>
        <p:spPr>
          <a:xfrm>
            <a:off x="1033153" y="874454"/>
            <a:ext cx="7077693" cy="510909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solidFill>
                  <a:srgbClr val="FFFFFF"/>
                </a:solidFill>
              </a:rPr>
              <a:t>‘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Whatever shall we do?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Whatever shall we do?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We’ll never get him through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Into the busy little house.’</a:t>
            </a:r>
          </a:p>
          <a:p>
            <a:pPr algn="ctr"/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‘We’ll open up the roof,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We’ll open open up the roof.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then we’ll put him through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Into the busy little house.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18C9C-6E6B-1F41-9EA4-3163B06099E1}"/>
              </a:ext>
            </a:extLst>
          </p:cNvPr>
          <p:cNvSpPr txBox="1"/>
          <p:nvPr/>
        </p:nvSpPr>
        <p:spPr>
          <a:xfrm>
            <a:off x="1033153" y="964690"/>
            <a:ext cx="7077693" cy="510909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Jesus turned His eyes, 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saw to His surprise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man coming from the skies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Into the busy little house.</a:t>
            </a:r>
          </a:p>
          <a:p>
            <a:pPr algn="ctr"/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Jesus turned and said: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‘Get up and take your bed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run along instead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From the busy little house.’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18C9C-6E6B-1F41-9EA4-3163B06099E1}"/>
              </a:ext>
            </a:extLst>
          </p:cNvPr>
          <p:cNvSpPr txBox="1"/>
          <p:nvPr/>
        </p:nvSpPr>
        <p:spPr>
          <a:xfrm>
            <a:off x="1033153" y="766732"/>
            <a:ext cx="7077693" cy="5324535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man went on His way;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people cried, ‘Hooray!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We’ve seen great things today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the busy little house.’</a:t>
            </a:r>
          </a:p>
          <a:p>
            <a:pPr algn="ctr"/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Once there was a house,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busy little house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that was all about</a:t>
            </a:r>
          </a:p>
          <a:p>
            <a:pPr algn="ctr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busy little house.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blue, chair, sitting&#10;&#10;Description automatically generated">
            <a:extLst>
              <a:ext uri="{FF2B5EF4-FFF2-40B4-BE49-F238E27FC236}">
                <a16:creationId xmlns:a16="http://schemas.microsoft.com/office/drawing/2014/main" id="{62438E72-6228-FA48-9684-8BFF9438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87" y="3429000"/>
            <a:ext cx="2280213" cy="17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blue, chair, sitting&#10;&#10;Description automatically generated">
            <a:extLst>
              <a:ext uri="{FF2B5EF4-FFF2-40B4-BE49-F238E27FC236}">
                <a16:creationId xmlns:a16="http://schemas.microsoft.com/office/drawing/2014/main" id="{42E8DE46-751D-FE4D-8E89-35184672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3628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101090"/>
              <a:ext cx="91945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As Jesus,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God’s Son,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came to live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on the Earth.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757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blue, chair, sitting&#10;&#10;Description automatically generated">
            <a:extLst>
              <a:ext uri="{FF2B5EF4-FFF2-40B4-BE49-F238E27FC236}">
                <a16:creationId xmlns:a16="http://schemas.microsoft.com/office/drawing/2014/main" id="{42E8DE46-751D-FE4D-8E89-35184672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3628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101090"/>
              <a:ext cx="9194574" cy="5386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r>
                <a:rPr lang="en-GB" sz="2800" b="1">
                  <a:latin typeface="Arial" panose="020B0604020202020204" pitchFamily="34" charset="0"/>
                  <a:cs typeface="Arial" panose="020B0604020202020204" pitchFamily="34" charset="0"/>
                </a:rPr>
                <a:t>the Son 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of God, Jesus is able to forgive our sins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0945CF20-BFD1-0245-BF59-6B4BFD3E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5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5A5A266D-3C1D-FA4C-8C83-8E89F1C7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8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6D9BB7E5-AED4-6E4F-B859-C06C939E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6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C19AB495-F6DA-1E4E-8D2C-694AF22F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3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268</Words>
  <Application>Microsoft Macintosh PowerPoint</Application>
  <PresentationFormat>On-screen Show (4:3)</PresentationFormat>
  <Paragraphs>58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5</cp:revision>
  <dcterms:created xsi:type="dcterms:W3CDTF">2020-10-08T16:13:50Z</dcterms:created>
  <dcterms:modified xsi:type="dcterms:W3CDTF">2020-10-14T12:12:19Z</dcterms:modified>
</cp:coreProperties>
</file>