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1" r:id="rId4"/>
    <p:sldId id="291" r:id="rId5"/>
    <p:sldId id="258" r:id="rId6"/>
    <p:sldId id="278" r:id="rId7"/>
    <p:sldId id="283" r:id="rId8"/>
    <p:sldId id="279" r:id="rId9"/>
    <p:sldId id="282" r:id="rId10"/>
    <p:sldId id="289" r:id="rId11"/>
    <p:sldId id="259" r:id="rId12"/>
    <p:sldId id="290" r:id="rId13"/>
    <p:sldId id="263" r:id="rId14"/>
    <p:sldId id="285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C302A-2541-0846-997E-B3885FC5C8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52DCF-0DC0-FE4E-9B9A-E2742E50C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D5A1F02E-27E0-9D4E-9B5E-79C9C4A31B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1BA8884E-096F-BA47-BBD8-5326DBDB59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50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43FB812D-C3EF-3B4E-9941-F9CA890F26F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B9EDEC0D-4A24-5744-86B5-5BAEFB7F92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43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E0E7D233-9AF1-6440-8835-5763008489F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010F820B-692F-1343-8E95-DC3658B298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91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855FF3D7-9B3C-9F4F-A264-D4408C60D1B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748D2081-116E-894C-9D82-78DA01A5EC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233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EC9D2CF8-0AEF-894F-BDB0-0A8BC1FDB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86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A05788D4-6297-F240-9BC3-2BB9700DD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882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C7020737-BA56-BF42-822C-C28B08705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399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4979CFDB-1179-3245-8EC8-146B6F7D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486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F66226BC-D06C-654C-9A43-2EE50E91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C20B5-915D-D946-AC6F-86CE04A3FBC4}"/>
              </a:ext>
            </a:extLst>
          </p:cNvPr>
          <p:cNvSpPr txBox="1"/>
          <p:nvPr/>
        </p:nvSpPr>
        <p:spPr>
          <a:xfrm>
            <a:off x="579390" y="528521"/>
            <a:ext cx="7985219" cy="2800767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He [Jesus] has been tempted in every way, just as we are – yet he was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without sin.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Hebrews 4:15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51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62438E72-6228-FA48-9684-8BFF9438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3429000"/>
            <a:ext cx="2280213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Jesus,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God’s Son,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came to live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on the Earth.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03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5903893"/>
              <a:ext cx="919457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one </a:t>
              </a:r>
              <a:r>
                <a:rPr lang="en-GB" sz="2800" b="1">
                  <a:latin typeface="Arial" panose="020B0604020202020204" pitchFamily="34" charset="0"/>
                  <a:cs typeface="Arial" panose="020B0604020202020204" pitchFamily="34" charset="0"/>
                </a:rPr>
                <a:t>of us,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is able to help us when we are tempted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83AB9-8808-6F4B-8BF2-168E7E36D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0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F14416-F84F-8C49-9DD1-85289874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86" y="854286"/>
            <a:ext cx="5149427" cy="514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0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F3853-C10E-444E-8A5B-04DF1A4FD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45" r="-2" b="8528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75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83AB9-8808-6F4B-8BF2-168E7E36D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1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52</Words>
  <Application>Microsoft Macintosh PowerPoint</Application>
  <PresentationFormat>On-screen Show (4:3)</PresentationFormat>
  <Paragraphs>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2020-10-07T17:29:01Z</dcterms:created>
  <dcterms:modified xsi:type="dcterms:W3CDTF">2020-10-14T12:10:40Z</dcterms:modified>
</cp:coreProperties>
</file>