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83" r:id="rId5"/>
    <p:sldId id="258" r:id="rId6"/>
    <p:sldId id="278" r:id="rId7"/>
    <p:sldId id="279" r:id="rId8"/>
    <p:sldId id="282" r:id="rId9"/>
    <p:sldId id="280" r:id="rId10"/>
    <p:sldId id="281" r:id="rId11"/>
    <p:sldId id="262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18"/>
  </p:normalViewPr>
  <p:slideViewPr>
    <p:cSldViewPr snapToGrid="0" snapToObjects="1">
      <p:cViewPr varScale="1">
        <p:scale>
          <a:sx n="104" d="100"/>
          <a:sy n="104" d="100"/>
        </p:scale>
        <p:origin x="68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3356" y="1928731"/>
            <a:ext cx="3333749" cy="2624327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A6078C-5A05-314B-B103-85F357B2AF7B}"/>
              </a:ext>
            </a:extLst>
          </p:cNvPr>
          <p:cNvSpPr txBox="1"/>
          <p:nvPr/>
        </p:nvSpPr>
        <p:spPr>
          <a:xfrm>
            <a:off x="771525" y="1574020"/>
            <a:ext cx="1971675" cy="32418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b="1" kern="12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Look!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b="1" kern="12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Lamb of God who takes away the sin of the world.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John 1:29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480453-79C3-B54B-B8E2-9E4F264FF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409" y="1521034"/>
            <a:ext cx="5085525" cy="3815931"/>
          </a:xfrm>
          <a:prstGeom prst="rect">
            <a:avLst/>
          </a:prstGeom>
          <a:ln w="28575">
            <a:solidFill>
              <a:schemeClr val="tx1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4106216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water, blue, chair, sitting&#10;&#10;Description automatically generated">
            <a:extLst>
              <a:ext uri="{FF2B5EF4-FFF2-40B4-BE49-F238E27FC236}">
                <a16:creationId xmlns:a16="http://schemas.microsoft.com/office/drawing/2014/main" id="{62438E72-6228-FA48-9684-8BFF94388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787" y="3429000"/>
            <a:ext cx="2280213" cy="171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water, blue, chair, sitting&#10;&#10;Description automatically generated">
            <a:extLst>
              <a:ext uri="{FF2B5EF4-FFF2-40B4-BE49-F238E27FC236}">
                <a16:creationId xmlns:a16="http://schemas.microsoft.com/office/drawing/2014/main" id="{42E8DE46-751D-FE4D-8E89-35184672B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93628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94574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101090"/>
              <a:ext cx="919457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As Jesus,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God’s Son,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came to live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on the Earth.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016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water, blue, chair, sitting&#10;&#10;Description automatically generated">
            <a:extLst>
              <a:ext uri="{FF2B5EF4-FFF2-40B4-BE49-F238E27FC236}">
                <a16:creationId xmlns:a16="http://schemas.microsoft.com/office/drawing/2014/main" id="{42E8DE46-751D-FE4D-8E89-35184672B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93628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94574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As one </a:t>
              </a:r>
              <a:r>
                <a:rPr lang="en-GB" sz="3200" b="1">
                  <a:latin typeface="Arial" panose="020B0604020202020204" pitchFamily="34" charset="0"/>
                  <a:cs typeface="Arial" panose="020B0604020202020204" pitchFamily="34" charset="0"/>
                </a:rPr>
                <a:t>of us, </a:t>
              </a:r>
              <a:r>
                <a:rPr lang="en-GB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Jesus is able to take our place</a:t>
              </a:r>
              <a:endParaRPr lang="en-GB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DC0B1B-23B8-6646-97B7-BBDC57D31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03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7ED37C-3825-D042-9702-BDACA3E79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7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football ball on a field&#10;&#10;Description automatically generated">
            <a:extLst>
              <a:ext uri="{FF2B5EF4-FFF2-40B4-BE49-F238E27FC236}">
                <a16:creationId xmlns:a16="http://schemas.microsoft.com/office/drawing/2014/main" id="{CA7438A9-42B0-D44E-B807-FD5362505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0760" y="0"/>
            <a:ext cx="102867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75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6FA4D7-92BB-F34D-934F-9205908FF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66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42</Words>
  <Application>Microsoft Macintosh PowerPoint</Application>
  <PresentationFormat>On-screen Show (4:3)</PresentationFormat>
  <Paragraphs>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5</cp:revision>
  <dcterms:created xsi:type="dcterms:W3CDTF">2020-10-07T16:41:38Z</dcterms:created>
  <dcterms:modified xsi:type="dcterms:W3CDTF">2020-10-14T12:08:33Z</dcterms:modified>
</cp:coreProperties>
</file>