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78" r:id="rId5"/>
    <p:sldId id="258" r:id="rId6"/>
    <p:sldId id="264" r:id="rId7"/>
    <p:sldId id="272" r:id="rId8"/>
    <p:sldId id="273" r:id="rId9"/>
    <p:sldId id="274" r:id="rId10"/>
    <p:sldId id="275" r:id="rId11"/>
    <p:sldId id="276" r:id="rId12"/>
    <p:sldId id="270" r:id="rId13"/>
    <p:sldId id="268" r:id="rId14"/>
    <p:sldId id="269" r:id="rId15"/>
    <p:sldId id="267" r:id="rId16"/>
    <p:sldId id="266" r:id="rId17"/>
    <p:sldId id="271" r:id="rId18"/>
    <p:sldId id="265" r:id="rId19"/>
    <p:sldId id="277" r:id="rId20"/>
    <p:sldId id="26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8"/>
  </p:normalViewPr>
  <p:slideViewPr>
    <p:cSldViewPr snapToGrid="0" snapToObjects="1">
      <p:cViewPr varScale="1">
        <p:scale>
          <a:sx n="104" d="100"/>
          <a:sy n="104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1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927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7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7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1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3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6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7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4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56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9C071-298B-8E4B-9D4A-1D0DB737AD5C}" type="datetimeFigureOut">
              <a:rPr lang="en-US" smtClean="0"/>
              <a:t>10/14/20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D18AD-26FB-2042-A0A7-D640631A3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49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F35291B2-0081-F046-8EC9-BAE0CB63D56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13" name="Picture 1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976D97D5-A7C4-FF43-9572-C774F3F2C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20C562-C6C5-4B43-9EA1-C616EF7B4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19696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6997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D02673-6CD9-2E4F-8071-CE8E43306A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2" r="-1" b="33805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206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3D998F-06F5-CE44-8AE4-FA626453D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822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8ADC0-D559-A24F-9983-E2A8FD90C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" r="1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262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94E25E-E683-4447-A6E0-BB2A80B34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 r="1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315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19ED3E-07AC-AF44-B86E-1231E10AC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 r="1" b="1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694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8DFAE-9014-844A-829C-91BBF35C6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3773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8DFAE-9014-844A-829C-91BBF35C6A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4233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78A1E7-826B-1749-B63B-F55714F801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69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4940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5EA9B-6ED3-2247-8139-A555F841F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CA9A91-B599-EA41-93F2-2F4D9147F490}"/>
              </a:ext>
            </a:extLst>
          </p:cNvPr>
          <p:cNvSpPr txBox="1"/>
          <p:nvPr/>
        </p:nvSpPr>
        <p:spPr>
          <a:xfrm>
            <a:off x="0" y="5317240"/>
            <a:ext cx="9144000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Jesus grew in wisdom and stature and in </a:t>
            </a:r>
            <a:r>
              <a:rPr lang="en-US" sz="2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favour</a:t>
            </a: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with God and man.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Luke 2:52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032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6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09957DC3-9DAF-B54F-B604-D897B5F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9CB3A9-70AC-4D49-8279-86514E7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05" y="1358875"/>
            <a:ext cx="4390390" cy="4140250"/>
          </a:xfrm>
          <a:prstGeom prst="rect">
            <a:avLst/>
          </a:prstGeom>
        </p:spPr>
      </p:pic>
      <p:pic>
        <p:nvPicPr>
          <p:cNvPr id="3" name="Picture 2" descr="A picture containing ax, drawing&#10;&#10;Description automatically generated">
            <a:extLst>
              <a:ext uri="{FF2B5EF4-FFF2-40B4-BE49-F238E27FC236}">
                <a16:creationId xmlns:a16="http://schemas.microsoft.com/office/drawing/2014/main" id="{FA6DAD5D-AA4A-E348-B890-5DD7D86A8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680" y="5735878"/>
            <a:ext cx="645160" cy="10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2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B3E9E02C-95A5-1F4A-AB7F-E8074B2A4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EABFF-C994-A542-9065-B3181AB9B314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62438E72-6228-FA48-9684-8BFF94388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87" y="3429000"/>
            <a:ext cx="2280213" cy="17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101090"/>
              <a:ext cx="919457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As Jesus,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God’s Son,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came to live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on the Earth.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95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hoto, different, grass, many&#10;&#10;Description automatically generated">
            <a:extLst>
              <a:ext uri="{FF2B5EF4-FFF2-40B4-BE49-F238E27FC236}">
                <a16:creationId xmlns:a16="http://schemas.microsoft.com/office/drawing/2014/main" id="{A77BE45C-B786-FF4C-B936-14F040FB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E349B2-87F9-A244-B41F-D3251D03A197}"/>
              </a:ext>
            </a:extLst>
          </p:cNvPr>
          <p:cNvSpPr/>
          <p:nvPr/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water, blue, chair, sitting&#10;&#10;Description automatically generated">
            <a:extLst>
              <a:ext uri="{FF2B5EF4-FFF2-40B4-BE49-F238E27FC236}">
                <a16:creationId xmlns:a16="http://schemas.microsoft.com/office/drawing/2014/main" id="{42E8DE46-751D-FE4D-8E89-35184672B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3628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2B7BE22-DD69-3D45-99F4-098358718E7E}"/>
              </a:ext>
            </a:extLst>
          </p:cNvPr>
          <p:cNvGrpSpPr/>
          <p:nvPr/>
        </p:nvGrpSpPr>
        <p:grpSpPr>
          <a:xfrm>
            <a:off x="-946" y="5867400"/>
            <a:ext cx="9194574" cy="990600"/>
            <a:chOff x="0" y="5867400"/>
            <a:chExt cx="9194574" cy="9906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0FD98-55AB-DC40-AFFE-4D6E4985D77D}"/>
                </a:ext>
              </a:extLst>
            </p:cNvPr>
            <p:cNvSpPr/>
            <p:nvPr/>
          </p:nvSpPr>
          <p:spPr>
            <a:xfrm>
              <a:off x="0" y="5867400"/>
              <a:ext cx="9194574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AF20DE6-6544-3242-A148-AEB7BB434B7F}"/>
                </a:ext>
              </a:extLst>
            </p:cNvPr>
            <p:cNvSpPr txBox="1"/>
            <p:nvPr/>
          </p:nvSpPr>
          <p:spPr>
            <a:xfrm>
              <a:off x="0" y="6070312"/>
              <a:ext cx="919457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As one of us, Jesus is able to understand us</a:t>
              </a:r>
              <a:endParaRPr lang="en-GB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690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04AC4-4122-1641-8B3D-656FE3E88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64" r="-1" b="20413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67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707" y="0"/>
            <a:ext cx="7328585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E3EE45-DB09-1447-BCE1-71E2039DD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46" r="2" b="8198"/>
          <a:stretch/>
        </p:blipFill>
        <p:spPr>
          <a:xfrm>
            <a:off x="1095447" y="10"/>
            <a:ext cx="6953105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33265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3D1BFA-4E19-A942-A463-D008E1841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75" b="22074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526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CD433B-FA41-7944-8498-5D81D6EAF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3" b="26763"/>
          <a:stretch/>
        </p:blipFill>
        <p:spPr>
          <a:xfrm>
            <a:off x="835819" y="10"/>
            <a:ext cx="7472362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231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40</Words>
  <Application>Microsoft Macintosh PowerPoint</Application>
  <PresentationFormat>On-screen Show (4:3)</PresentationFormat>
  <Paragraphs>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3</cp:revision>
  <dcterms:created xsi:type="dcterms:W3CDTF">2020-10-07T16:17:05Z</dcterms:created>
  <dcterms:modified xsi:type="dcterms:W3CDTF">2020-10-14T12:07:16Z</dcterms:modified>
</cp:coreProperties>
</file>