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7" r:id="rId5"/>
    <p:sldId id="284" r:id="rId6"/>
    <p:sldId id="278" r:id="rId7"/>
    <p:sldId id="279" r:id="rId8"/>
    <p:sldId id="280" r:id="rId9"/>
    <p:sldId id="281" r:id="rId10"/>
    <p:sldId id="282" r:id="rId11"/>
    <p:sldId id="283" r:id="rId12"/>
    <p:sldId id="28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9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9EAEE9-10C0-46BD-A184-E40F31394B1F}" v="11" dt="2024-05-01T11:07:25.5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3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zabeth McDowall" userId="47afe360-2372-4444-a52e-9838209310a3" providerId="ADAL" clId="{D0F557C1-FD3D-456F-A9F5-FFCBFE92441F}"/>
    <pc:docChg chg="custSel modSld">
      <pc:chgData name="Elizabeth McDowall" userId="47afe360-2372-4444-a52e-9838209310a3" providerId="ADAL" clId="{D0F557C1-FD3D-456F-A9F5-FFCBFE92441F}" dt="2024-03-26T14:40:55.036" v="28" actId="20577"/>
      <pc:docMkLst>
        <pc:docMk/>
      </pc:docMkLst>
      <pc:sldChg chg="addSp delSp modSp mod modTransition delAnim modAnim">
        <pc:chgData name="Elizabeth McDowall" userId="47afe360-2372-4444-a52e-9838209310a3" providerId="ADAL" clId="{D0F557C1-FD3D-456F-A9F5-FFCBFE92441F}" dt="2024-03-26T14:38:55.795" v="18"/>
        <pc:sldMkLst>
          <pc:docMk/>
          <pc:sldMk cId="1482045303" sldId="277"/>
        </pc:sldMkLst>
        <pc:spChg chg="mod">
          <ac:chgData name="Elizabeth McDowall" userId="47afe360-2372-4444-a52e-9838209310a3" providerId="ADAL" clId="{D0F557C1-FD3D-456F-A9F5-FFCBFE92441F}" dt="2024-03-26T14:37:13.493" v="11" actId="20577"/>
          <ac:spMkLst>
            <pc:docMk/>
            <pc:sldMk cId="1482045303" sldId="277"/>
            <ac:spMk id="6" creationId="{3D692B15-54C8-AA69-267D-37D3C89323F7}"/>
          </ac:spMkLst>
        </pc:spChg>
        <pc:picChg chg="del">
          <ac:chgData name="Elizabeth McDowall" userId="47afe360-2372-4444-a52e-9838209310a3" providerId="ADAL" clId="{D0F557C1-FD3D-456F-A9F5-FFCBFE92441F}" dt="2024-03-26T14:36:55.328" v="0" actId="478"/>
          <ac:picMkLst>
            <pc:docMk/>
            <pc:sldMk cId="1482045303" sldId="277"/>
            <ac:picMk id="11" creationId="{804A804D-100A-BA04-6FA8-068A494F7DD6}"/>
          </ac:picMkLst>
        </pc:picChg>
        <pc:picChg chg="add mod">
          <ac:chgData name="Elizabeth McDowall" userId="47afe360-2372-4444-a52e-9838209310a3" providerId="ADAL" clId="{D0F557C1-FD3D-456F-A9F5-FFCBFE92441F}" dt="2024-03-26T14:37:05.020" v="1"/>
          <ac:picMkLst>
            <pc:docMk/>
            <pc:sldMk cId="1482045303" sldId="277"/>
            <ac:picMk id="12" creationId="{00E3564F-23A8-0EFE-DC9F-5C30EEA35A1B}"/>
          </ac:picMkLst>
        </pc:picChg>
      </pc:sldChg>
      <pc:sldChg chg="modSp">
        <pc:chgData name="Elizabeth McDowall" userId="47afe360-2372-4444-a52e-9838209310a3" providerId="ADAL" clId="{D0F557C1-FD3D-456F-A9F5-FFCBFE92441F}" dt="2024-03-26T14:40:55.036" v="28" actId="20577"/>
        <pc:sldMkLst>
          <pc:docMk/>
          <pc:sldMk cId="2824346575" sldId="285"/>
        </pc:sldMkLst>
        <pc:spChg chg="mod">
          <ac:chgData name="Elizabeth McDowall" userId="47afe360-2372-4444-a52e-9838209310a3" providerId="ADAL" clId="{D0F557C1-FD3D-456F-A9F5-FFCBFE92441F}" dt="2024-03-26T14:40:55.036" v="28" actId="20577"/>
          <ac:spMkLst>
            <pc:docMk/>
            <pc:sldMk cId="2824346575" sldId="285"/>
            <ac:spMk id="6" creationId="{3D692B15-54C8-AA69-267D-37D3C89323F7}"/>
          </ac:spMkLst>
        </pc:spChg>
      </pc:sldChg>
    </pc:docChg>
  </pc:docChgLst>
  <pc:docChgLst>
    <pc:chgData name="Elizabeth McDowall" userId="47afe360-2372-4444-a52e-9838209310a3" providerId="ADAL" clId="{2F9EAEE9-10C0-46BD-A184-E40F31394B1F}"/>
    <pc:docChg chg="modSld">
      <pc:chgData name="Elizabeth McDowall" userId="47afe360-2372-4444-a52e-9838209310a3" providerId="ADAL" clId="{2F9EAEE9-10C0-46BD-A184-E40F31394B1F}" dt="2024-05-01T11:07:25.533" v="10"/>
      <pc:docMkLst>
        <pc:docMk/>
      </pc:docMkLst>
      <pc:sldChg chg="modTransition">
        <pc:chgData name="Elizabeth McDowall" userId="47afe360-2372-4444-a52e-9838209310a3" providerId="ADAL" clId="{2F9EAEE9-10C0-46BD-A184-E40F31394B1F}" dt="2024-05-01T11:05:42.153" v="9"/>
        <pc:sldMkLst>
          <pc:docMk/>
          <pc:sldMk cId="1482045303" sldId="277"/>
        </pc:sldMkLst>
      </pc:sldChg>
      <pc:sldChg chg="modTransition">
        <pc:chgData name="Elizabeth McDowall" userId="47afe360-2372-4444-a52e-9838209310a3" providerId="ADAL" clId="{2F9EAEE9-10C0-46BD-A184-E40F31394B1F}" dt="2024-05-01T11:07:25.533" v="10"/>
        <pc:sldMkLst>
          <pc:docMk/>
          <pc:sldMk cId="2824346575" sldId="28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9E56A-9BF6-3FC8-2070-5B34BBD4AF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2BDE7B-6509-1DF7-994F-21997A33E3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0B41F-0CA0-1494-C9D9-99D6DF2AC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56C0-3F8C-470F-81C2-2D7C451E54C9}" type="datetimeFigureOut">
              <a:rPr lang="en-GB" smtClean="0"/>
              <a:t>01/05/2024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37365-F28A-3A81-389E-4E65959C7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AC679-8C2A-D361-D448-A1755721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13BA-B90F-4D42-94E9-CDF7C18230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84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62466-E815-B0E1-8F57-41C0A69D9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A49E1B-315C-8EBE-9126-EAE966CD68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1BECC-8064-114F-F60C-288C38133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56C0-3F8C-470F-81C2-2D7C451E54C9}" type="datetimeFigureOut">
              <a:rPr lang="en-GB" smtClean="0"/>
              <a:t>01/05/2024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CFA77-31EC-AD20-237C-6117C7071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AB22F-C977-28DD-89F0-F43E7D3ED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13BA-B90F-4D42-94E9-CDF7C18230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0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0C2866-64B2-0E3D-C6D2-E299A3047E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C6D774-129F-EA06-52FE-3B7E3FEE85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19B04-9BC8-EFEE-5522-DD001163B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56C0-3F8C-470F-81C2-2D7C451E54C9}" type="datetimeFigureOut">
              <a:rPr lang="en-GB" smtClean="0"/>
              <a:t>01/05/2024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0A90C-4AB9-1A6A-5823-11BB64C81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60C2B-59BA-8886-A196-5032C5D47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13BA-B90F-4D42-94E9-CDF7C18230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32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EE2B1-F005-DF1B-C1CF-07E017CC8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49C28-069D-D9A1-8390-F754E5F36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CC024-A251-9585-2F8E-E001AD231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56C0-3F8C-470F-81C2-2D7C451E54C9}" type="datetimeFigureOut">
              <a:rPr lang="en-GB" smtClean="0"/>
              <a:t>01/05/2024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0EC42-BE8F-26E4-D037-6739EBB02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3893E-0BE0-4DF3-5192-A88C201D0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13BA-B90F-4D42-94E9-CDF7C18230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5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23DB6-4480-9FD5-9416-829DDE021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4C19A3-ACE0-034B-2B9D-1E7D888E3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CD7F5-FA71-E3EA-B250-546ACDA33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56C0-3F8C-470F-81C2-2D7C451E54C9}" type="datetimeFigureOut">
              <a:rPr lang="en-GB" smtClean="0"/>
              <a:t>01/05/2024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59AD7-B0AE-DC25-2D8C-53CFA8E2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F265C-083C-F05C-8D96-3D3FF5703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13BA-B90F-4D42-94E9-CDF7C18230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22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B52F3-5F98-1384-D948-D8A53BD9A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6C3C3-25D7-E844-E442-2326083886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49446F-F2A7-0AFD-B448-3CEA4AB43A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9CD28-0F09-E451-88DB-7DC5D0A66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56C0-3F8C-470F-81C2-2D7C451E54C9}" type="datetimeFigureOut">
              <a:rPr lang="en-GB" smtClean="0"/>
              <a:t>01/05/2024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8107E-9AE0-51E9-9D97-39F4BEFEF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0DD016-DFFA-CDB2-5100-F60BD8582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13BA-B90F-4D42-94E9-CDF7C18230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35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873E8-35C2-BA5E-5A8C-442A103D2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FE1082-D42F-B65B-3BC1-815C36268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DBDE4-D826-0D29-492B-171A711F1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4C7DC7-CCBD-4F8D-B444-F62BBA8D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A70362-42E6-CA6D-21BB-E8F52BEC97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C08E1C-BCF5-591C-DEB6-AA7B7A07E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56C0-3F8C-470F-81C2-2D7C451E54C9}" type="datetimeFigureOut">
              <a:rPr lang="en-GB" smtClean="0"/>
              <a:t>01/05/2024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2BAA02-314C-50F1-559A-42FB140EB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776F2F-E3FC-0005-3D2B-584C15CAB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13BA-B90F-4D42-94E9-CDF7C18230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50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F1454-7245-2E11-A47F-E828FD4A7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D92570-B4C3-635F-43E3-475FFFAE3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56C0-3F8C-470F-81C2-2D7C451E54C9}" type="datetimeFigureOut">
              <a:rPr lang="en-GB" smtClean="0"/>
              <a:t>01/05/2024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618920-D192-D188-51A2-DBD4F4BBA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EB681F-FA6B-F69F-0B45-39B085E2D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13BA-B90F-4D42-94E9-CDF7C18230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8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C7E565-C552-369E-2224-8EAD8E9B0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56C0-3F8C-470F-81C2-2D7C451E54C9}" type="datetimeFigureOut">
              <a:rPr lang="en-GB" smtClean="0"/>
              <a:t>01/05/2024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B5A0BF-4032-B577-7235-C0741CB53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7811EA-3072-1096-F30F-F5E600F9A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13BA-B90F-4D42-94E9-CDF7C18230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43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B5AFF-4E7F-D301-F9BC-7022C7DB3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D55F4-2866-7B46-2A8C-810F2A811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1125E6-2210-A781-64F0-FC7F43F7B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18E535-90D1-5459-6858-BE3F8F416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56C0-3F8C-470F-81C2-2D7C451E54C9}" type="datetimeFigureOut">
              <a:rPr lang="en-GB" smtClean="0"/>
              <a:t>01/05/2024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22FBB7-4BE0-944B-0329-D183DC27A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EC6F7-F7C0-4B63-B0F9-206F7C548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13BA-B90F-4D42-94E9-CDF7C18230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86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D702A-1B03-6EBD-4EDD-7128B2C2D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AD435F-D46F-14AD-FD6C-E6EABBDDA5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4E5A1B-B90F-06DD-F31A-14416AFB45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DA432D-3006-9896-3133-EF5C59FCB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56C0-3F8C-470F-81C2-2D7C451E54C9}" type="datetimeFigureOut">
              <a:rPr lang="en-GB" smtClean="0"/>
              <a:t>01/05/2024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FEBC9-5BFD-33EF-FEC9-31EA911AC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80C95-9374-D3B9-DDAB-427A07C31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13BA-B90F-4D42-94E9-CDF7C18230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49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0BF4AB-C8ED-DF37-93C1-9FE37C276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3A3BE-1122-8ECF-600F-157F87CE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89150-E5EF-9F07-E9B5-46DCE2F29C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AA56C0-3F8C-470F-81C2-2D7C451E54C9}" type="datetimeFigureOut">
              <a:rPr lang="en-GB" smtClean="0"/>
              <a:t>01/05/2024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54EAC-22E5-1384-3C14-E70629DDF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15673-1D38-2E5C-8C13-39670750C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5213BA-B90F-4D42-94E9-CDF7C18230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780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2EA12F-AC36-658F-1D8E-015E32EC1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93E5E2-62BC-7A44-EA88-458D01C2CF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olorful polka dot pattern&#10;&#10;Description automatically generated">
            <a:extLst>
              <a:ext uri="{FF2B5EF4-FFF2-40B4-BE49-F238E27FC236}">
                <a16:creationId xmlns:a16="http://schemas.microsoft.com/office/drawing/2014/main" id="{218AD9B7-56F5-7976-4791-840ABE0797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FA50348-8626-8305-5636-99CE2FD87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" y="2898595"/>
            <a:ext cx="12192000" cy="8540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GB" sz="5400" b="1" dirty="0">
                <a:solidFill>
                  <a:srgbClr val="CD1D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can we make a difference?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692B15-54C8-AA69-267D-37D3C89323F7}"/>
              </a:ext>
            </a:extLst>
          </p:cNvPr>
          <p:cNvSpPr txBox="1"/>
          <p:nvPr/>
        </p:nvSpPr>
        <p:spPr>
          <a:xfrm>
            <a:off x="87465" y="6416703"/>
            <a:ext cx="48105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Music ‘once again’ courtesy of bensound.com</a:t>
            </a:r>
          </a:p>
        </p:txBody>
      </p:sp>
      <p:pic>
        <p:nvPicPr>
          <p:cNvPr id="12" name="onceagain">
            <a:hlinkClick r:id="" action="ppaction://media"/>
            <a:extLst>
              <a:ext uri="{FF2B5EF4-FFF2-40B4-BE49-F238E27FC236}">
                <a16:creationId xmlns:a16="http://schemas.microsoft.com/office/drawing/2014/main" id="{00E3564F-23A8-0EFE-DC9F-5C30EEA35A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627.708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45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2EA12F-AC36-658F-1D8E-015E32EC1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93E5E2-62BC-7A44-EA88-458D01C2CF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olorful polka dot pattern&#10;&#10;Description automatically generated">
            <a:extLst>
              <a:ext uri="{FF2B5EF4-FFF2-40B4-BE49-F238E27FC236}">
                <a16:creationId xmlns:a16="http://schemas.microsoft.com/office/drawing/2014/main" id="{218AD9B7-56F5-7976-4791-840ABE0797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FA50348-8626-8305-5636-99CE2FD87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57911"/>
            <a:ext cx="12192000" cy="8540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GB" sz="5400" b="1" dirty="0">
                <a:solidFill>
                  <a:srgbClr val="CD1D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…on the school bus?</a:t>
            </a:r>
          </a:p>
        </p:txBody>
      </p:sp>
      <p:pic>
        <p:nvPicPr>
          <p:cNvPr id="8" name="Picture 7" descr="The inside of a bus&#10;&#10;Description automatically generated">
            <a:extLst>
              <a:ext uri="{FF2B5EF4-FFF2-40B4-BE49-F238E27FC236}">
                <a16:creationId xmlns:a16="http://schemas.microsoft.com/office/drawing/2014/main" id="{EF981FD6-4174-8A49-0BAC-58915FFAB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42" y="519551"/>
            <a:ext cx="10442822" cy="46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4920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2EA12F-AC36-658F-1D8E-015E32EC1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93E5E2-62BC-7A44-EA88-458D01C2CF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olorful polka dot pattern&#10;&#10;Description automatically generated">
            <a:extLst>
              <a:ext uri="{FF2B5EF4-FFF2-40B4-BE49-F238E27FC236}">
                <a16:creationId xmlns:a16="http://schemas.microsoft.com/office/drawing/2014/main" id="{218AD9B7-56F5-7976-4791-840ABE0797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FA50348-8626-8305-5636-99CE2FD87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57911"/>
            <a:ext cx="12192000" cy="8540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GB" sz="5400" b="1" dirty="0">
                <a:solidFill>
                  <a:srgbClr val="CD1D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…in the classroom?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F2306B-36CC-4593-B757-1CA216B8608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7"/>
          <a:stretch/>
        </p:blipFill>
        <p:spPr>
          <a:xfrm>
            <a:off x="1694048" y="535647"/>
            <a:ext cx="8980171" cy="46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831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2EA12F-AC36-658F-1D8E-015E32EC1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93E5E2-62BC-7A44-EA88-458D01C2CF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olorful polka dot pattern&#10;&#10;Description automatically generated">
            <a:extLst>
              <a:ext uri="{FF2B5EF4-FFF2-40B4-BE49-F238E27FC236}">
                <a16:creationId xmlns:a16="http://schemas.microsoft.com/office/drawing/2014/main" id="{218AD9B7-56F5-7976-4791-840ABE0797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FA50348-8626-8305-5636-99CE2FD87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57911"/>
            <a:ext cx="12192000" cy="8540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GB" sz="5400" b="1" dirty="0">
                <a:solidFill>
                  <a:srgbClr val="CD1D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…in the staffroom?</a:t>
            </a:r>
          </a:p>
        </p:txBody>
      </p:sp>
      <p:pic>
        <p:nvPicPr>
          <p:cNvPr id="2" name="Picture 1" descr="A room with blue chairs and tables&#10;&#10;Description automatically generated">
            <a:extLst>
              <a:ext uri="{FF2B5EF4-FFF2-40B4-BE49-F238E27FC236}">
                <a16:creationId xmlns:a16="http://schemas.microsoft.com/office/drawing/2014/main" id="{FD71492A-F170-1725-F655-EC6F5D4FDC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3" b="6431"/>
          <a:stretch/>
        </p:blipFill>
        <p:spPr>
          <a:xfrm>
            <a:off x="1549663" y="519765"/>
            <a:ext cx="8922831" cy="46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8803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2EA12F-AC36-658F-1D8E-015E32EC1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93E5E2-62BC-7A44-EA88-458D01C2CF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olorful polka dot pattern&#10;&#10;Description automatically generated">
            <a:extLst>
              <a:ext uri="{FF2B5EF4-FFF2-40B4-BE49-F238E27FC236}">
                <a16:creationId xmlns:a16="http://schemas.microsoft.com/office/drawing/2014/main" id="{218AD9B7-56F5-7976-4791-840ABE0797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FA50348-8626-8305-5636-99CE2FD87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57911"/>
            <a:ext cx="12192000" cy="8540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GB" sz="5400" b="1" dirty="0">
                <a:solidFill>
                  <a:srgbClr val="CD1D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…on the sports field?</a:t>
            </a:r>
          </a:p>
        </p:txBody>
      </p:sp>
      <p:pic>
        <p:nvPicPr>
          <p:cNvPr id="3" name="Picture 2" descr="A group of kids playing football&#10;&#10;Description automatically generated">
            <a:extLst>
              <a:ext uri="{FF2B5EF4-FFF2-40B4-BE49-F238E27FC236}">
                <a16:creationId xmlns:a16="http://schemas.microsoft.com/office/drawing/2014/main" id="{D0173DED-412C-68A3-11B7-DABCB279D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932" y="532856"/>
            <a:ext cx="7804999" cy="46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1780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2EA12F-AC36-658F-1D8E-015E32EC1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93E5E2-62BC-7A44-EA88-458D01C2CF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olorful polka dot pattern&#10;&#10;Description automatically generated">
            <a:extLst>
              <a:ext uri="{FF2B5EF4-FFF2-40B4-BE49-F238E27FC236}">
                <a16:creationId xmlns:a16="http://schemas.microsoft.com/office/drawing/2014/main" id="{218AD9B7-56F5-7976-4791-840ABE0797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FA50348-8626-8305-5636-99CE2FD87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57911"/>
            <a:ext cx="12192000" cy="8540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GB" sz="5400" b="1" dirty="0">
                <a:solidFill>
                  <a:srgbClr val="CD1D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…in the canteen?</a:t>
            </a:r>
          </a:p>
        </p:txBody>
      </p:sp>
      <p:pic>
        <p:nvPicPr>
          <p:cNvPr id="2" name="Picture 1" descr="A room with tables and chairs&#10;&#10;Description automatically generated">
            <a:extLst>
              <a:ext uri="{FF2B5EF4-FFF2-40B4-BE49-F238E27FC236}">
                <a16:creationId xmlns:a16="http://schemas.microsoft.com/office/drawing/2014/main" id="{8B95AD29-FB2C-9D89-34B1-DDED03AFC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2" y="539374"/>
            <a:ext cx="8373978" cy="46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1849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2EA12F-AC36-658F-1D8E-015E32EC1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93E5E2-62BC-7A44-EA88-458D01C2CF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olorful polka dot pattern&#10;&#10;Description automatically generated">
            <a:extLst>
              <a:ext uri="{FF2B5EF4-FFF2-40B4-BE49-F238E27FC236}">
                <a16:creationId xmlns:a16="http://schemas.microsoft.com/office/drawing/2014/main" id="{218AD9B7-56F5-7976-4791-840ABE0797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-8457"/>
            <a:ext cx="12191980" cy="68567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FA50348-8626-8305-5636-99CE2FD87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57911"/>
            <a:ext cx="12192000" cy="8540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GB" sz="5400" b="1" dirty="0">
                <a:solidFill>
                  <a:srgbClr val="CD1D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…at the school gate?</a:t>
            </a:r>
          </a:p>
        </p:txBody>
      </p:sp>
      <p:pic>
        <p:nvPicPr>
          <p:cNvPr id="3" name="Picture 2" descr="A green gated entrance to a school&#10;&#10;Description automatically generated">
            <a:extLst>
              <a:ext uri="{FF2B5EF4-FFF2-40B4-BE49-F238E27FC236}">
                <a16:creationId xmlns:a16="http://schemas.microsoft.com/office/drawing/2014/main" id="{1F641ADD-A68E-5614-366A-15D36CA69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676" y="488946"/>
            <a:ext cx="8426376" cy="471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7370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2EA12F-AC36-658F-1D8E-015E32EC1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93E5E2-62BC-7A44-EA88-458D01C2CF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olorful polka dot pattern&#10;&#10;Description automatically generated">
            <a:extLst>
              <a:ext uri="{FF2B5EF4-FFF2-40B4-BE49-F238E27FC236}">
                <a16:creationId xmlns:a16="http://schemas.microsoft.com/office/drawing/2014/main" id="{218AD9B7-56F5-7976-4791-840ABE0797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068"/>
            <a:ext cx="12191980" cy="68567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FA50348-8626-8305-5636-99CE2FD87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57911"/>
            <a:ext cx="12192000" cy="8540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GB" sz="5400" b="1" dirty="0">
                <a:solidFill>
                  <a:srgbClr val="CD1D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…in the playground?</a:t>
            </a:r>
          </a:p>
        </p:txBody>
      </p:sp>
      <p:pic>
        <p:nvPicPr>
          <p:cNvPr id="2" name="Picture 1" descr="A playground with a slide&#10;&#10;Description automatically generated with medium confidence">
            <a:extLst>
              <a:ext uri="{FF2B5EF4-FFF2-40B4-BE49-F238E27FC236}">
                <a16:creationId xmlns:a16="http://schemas.microsoft.com/office/drawing/2014/main" id="{D9C581A5-58E5-F57B-AEAE-C98C6427E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924" y="531517"/>
            <a:ext cx="8364353" cy="46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1633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2EA12F-AC36-658F-1D8E-015E32EC1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93E5E2-62BC-7A44-EA88-458D01C2CF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olorful polka dot pattern&#10;&#10;Description automatically generated">
            <a:extLst>
              <a:ext uri="{FF2B5EF4-FFF2-40B4-BE49-F238E27FC236}">
                <a16:creationId xmlns:a16="http://schemas.microsoft.com/office/drawing/2014/main" id="{218AD9B7-56F5-7976-4791-840ABE0797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FA50348-8626-8305-5636-99CE2FD87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" y="2748965"/>
            <a:ext cx="12192000" cy="158196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GB" sz="5400" b="1" dirty="0">
                <a:solidFill>
                  <a:srgbClr val="CD1D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May others spot the difference Jesus makes!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692B15-54C8-AA69-267D-37D3C89323F7}"/>
              </a:ext>
            </a:extLst>
          </p:cNvPr>
          <p:cNvSpPr txBox="1"/>
          <p:nvPr/>
        </p:nvSpPr>
        <p:spPr>
          <a:xfrm>
            <a:off x="87465" y="6416703"/>
            <a:ext cx="48105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Music ‘</a:t>
            </a:r>
            <a:r>
              <a:rPr lang="en-GB" sz="1050">
                <a:latin typeface="Arial" panose="020B0604020202020204" pitchFamily="34" charset="0"/>
                <a:cs typeface="Arial" panose="020B0604020202020204" pitchFamily="34" charset="0"/>
              </a:rPr>
              <a:t>once again’ 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courtesy of bensound.com</a:t>
            </a:r>
          </a:p>
        </p:txBody>
      </p:sp>
    </p:spTree>
    <p:extLst>
      <p:ext uri="{BB962C8B-B14F-4D97-AF65-F5344CB8AC3E}">
        <p14:creationId xmlns:p14="http://schemas.microsoft.com/office/powerpoint/2010/main" val="2824346575"/>
      </p:ext>
    </p:extLst>
  </p:cSld>
  <p:clrMapOvr>
    <a:masterClrMapping/>
  </p:clrMapOvr>
  <p:transition spd="med" advClick="0" advTm="8000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8E6A925685574DA5840159E942476B" ma:contentTypeVersion="15" ma:contentTypeDescription="Create a new document." ma:contentTypeScope="" ma:versionID="6c0f7f0a6a79808ffe58fe76b48457c2">
  <xsd:schema xmlns:xsd="http://www.w3.org/2001/XMLSchema" xmlns:xs="http://www.w3.org/2001/XMLSchema" xmlns:p="http://schemas.microsoft.com/office/2006/metadata/properties" xmlns:ns2="eb0291fd-b6d1-44b2-b044-21ea31ba3323" xmlns:ns3="02c979a4-567f-4c15-b099-69d0c5f2f77a" targetNamespace="http://schemas.microsoft.com/office/2006/metadata/properties" ma:root="true" ma:fieldsID="88c2655aa3eb00962c72a84d2e158b4c" ns2:_="" ns3:_="">
    <xsd:import namespace="eb0291fd-b6d1-44b2-b044-21ea31ba3323"/>
    <xsd:import namespace="02c979a4-567f-4c15-b099-69d0c5f2f7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0291fd-b6d1-44b2-b044-21ea31ba33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180601c6-e36b-485e-b952-675fefd9845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c979a4-567f-4c15-b099-69d0c5f2f77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fc78a8e7-2cce-419b-8c00-8d92b2b1957d}" ma:internalName="TaxCatchAll" ma:showField="CatchAllData" ma:web="02c979a4-567f-4c15-b099-69d0c5f2f7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b0291fd-b6d1-44b2-b044-21ea31ba3323">
      <Terms xmlns="http://schemas.microsoft.com/office/infopath/2007/PartnerControls"/>
    </lcf76f155ced4ddcb4097134ff3c332f>
    <TaxCatchAll xmlns="02c979a4-567f-4c15-b099-69d0c5f2f77a" xsi:nil="true"/>
  </documentManagement>
</p:properties>
</file>

<file path=customXml/itemProps1.xml><?xml version="1.0" encoding="utf-8"?>
<ds:datastoreItem xmlns:ds="http://schemas.openxmlformats.org/officeDocument/2006/customXml" ds:itemID="{E3CC38BB-6502-4AE3-A0CB-721D458F18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0291fd-b6d1-44b2-b044-21ea31ba3323"/>
    <ds:schemaRef ds:uri="02c979a4-567f-4c15-b099-69d0c5f2f7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BD63E1A-AFDC-469C-8D46-66E99B2DE1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AA62534-5422-42AD-935E-51313E5DFE30}">
  <ds:schemaRefs>
    <ds:schemaRef ds:uri="http://schemas.microsoft.com/office/2006/metadata/properties"/>
    <ds:schemaRef ds:uri="http://schemas.microsoft.com/office/infopath/2007/PartnerControls"/>
    <ds:schemaRef ds:uri="044e762c-f06b-497d-8464-351a24dee1af"/>
    <ds:schemaRef ds:uri="d3885260-8570-4416-b703-57c58a95ae32"/>
    <ds:schemaRef ds:uri="eb0291fd-b6d1-44b2-b044-21ea31ba3323"/>
    <ds:schemaRef ds:uri="02c979a4-567f-4c15-b099-69d0c5f2f77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73</Words>
  <Application>Microsoft Office PowerPoint</Application>
  <PresentationFormat>Widescreen</PresentationFormat>
  <Paragraphs>11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Office Theme</vt:lpstr>
      <vt:lpstr>How can we make a difference?</vt:lpstr>
      <vt:lpstr>…on the school bus?</vt:lpstr>
      <vt:lpstr>…in the classroom?</vt:lpstr>
      <vt:lpstr>…in the staffroom?</vt:lpstr>
      <vt:lpstr>…on the sports field?</vt:lpstr>
      <vt:lpstr>…in the canteen?</vt:lpstr>
      <vt:lpstr>…at the school gate?</vt:lpstr>
      <vt:lpstr>…in the playground?</vt:lpstr>
      <vt:lpstr>May others spot the difference Jesus makes!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Gillian McNaughton</dc:creator>
  <cp:lastModifiedBy>Elizabeth McDowall</cp:lastModifiedBy>
  <cp:revision>5</cp:revision>
  <dcterms:created xsi:type="dcterms:W3CDTF">2024-02-20T14:46:37Z</dcterms:created>
  <dcterms:modified xsi:type="dcterms:W3CDTF">2024-05-01T11:07:36Z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0x010100DB8E6A925685574DA5840159E942476B</vt:lpwstr>
  </property>
  <property fmtid="{D5CDD505-2E9C-101B-9397-08002B2CF9AE}" pid="3" name="MediaServiceImageTags">
    <vt:lpwstr/>
  </property>
</Properties>
</file>