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94" r:id="rId5"/>
    <p:sldId id="286" r:id="rId6"/>
    <p:sldId id="256" r:id="rId7"/>
    <p:sldId id="259" r:id="rId8"/>
    <p:sldId id="260" r:id="rId9"/>
    <p:sldId id="261" r:id="rId10"/>
    <p:sldId id="262" r:id="rId11"/>
    <p:sldId id="263" r:id="rId12"/>
    <p:sldId id="264" r:id="rId13"/>
    <p:sldId id="265" r:id="rId14"/>
    <p:sldId id="266" r:id="rId15"/>
    <p:sldId id="267" r:id="rId16"/>
    <p:sldId id="268" r:id="rId17"/>
    <p:sldId id="269" r:id="rId18"/>
    <p:sldId id="288" r:id="rId19"/>
    <p:sldId id="292" r:id="rId20"/>
    <p:sldId id="28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0058"/>
    <a:srgbClr val="00A9CE"/>
    <a:srgbClr val="F8981E"/>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5B4959-511F-48C1-A913-3D91C8115C3A}" v="31" dt="2024-05-01T13:47:50.7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21" autoAdjust="0"/>
    <p:restoredTop sz="94660"/>
  </p:normalViewPr>
  <p:slideViewPr>
    <p:cSldViewPr snapToGrid="0">
      <p:cViewPr varScale="1">
        <p:scale>
          <a:sx n="116" d="100"/>
          <a:sy n="116" d="100"/>
        </p:scale>
        <p:origin x="62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1C61F6-8357-41AA-A7D6-819BCC8D740F}" type="datetimeFigureOut">
              <a:rPr lang="en-GB" smtClean="0"/>
              <a:t>14/05/2024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440604-CB62-4E7C-A9E3-21509ACCB5C4}" type="slidenum">
              <a:rPr lang="en-GB" smtClean="0"/>
              <a:t>‹#›</a:t>
            </a:fld>
            <a:endParaRPr lang="en-GB"/>
          </a:p>
        </p:txBody>
      </p:sp>
    </p:spTree>
    <p:extLst>
      <p:ext uri="{BB962C8B-B14F-4D97-AF65-F5344CB8AC3E}">
        <p14:creationId xmlns:p14="http://schemas.microsoft.com/office/powerpoint/2010/main" val="1280637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18E2D-3C6C-472D-B19F-0F641511BC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2521BA5-67DE-8638-8BD4-46BBD6CEEA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2673F5A-78A9-2BBE-3A33-6CC7F5E00CAF}"/>
              </a:ext>
            </a:extLst>
          </p:cNvPr>
          <p:cNvSpPr>
            <a:spLocks noGrp="1"/>
          </p:cNvSpPr>
          <p:nvPr>
            <p:ph type="dt" sz="half" idx="10"/>
          </p:nvPr>
        </p:nvSpPr>
        <p:spPr/>
        <p:txBody>
          <a:bodyPr/>
          <a:lstStyle/>
          <a:p>
            <a:fld id="{B1A73564-40BC-4AA3-BCD4-2FA057DDA364}" type="datetimeFigureOut">
              <a:rPr lang="en-GB" smtClean="0"/>
              <a:t>14/05/2024</a:t>
            </a:fld>
            <a:endParaRPr lang="en-GB"/>
          </a:p>
        </p:txBody>
      </p:sp>
      <p:sp>
        <p:nvSpPr>
          <p:cNvPr id="5" name="Footer Placeholder 4">
            <a:extLst>
              <a:ext uri="{FF2B5EF4-FFF2-40B4-BE49-F238E27FC236}">
                <a16:creationId xmlns:a16="http://schemas.microsoft.com/office/drawing/2014/main" id="{ABFB8455-E03C-E8E6-0A5F-11F77FB963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74233D-EB5B-2168-238D-69B152177F61}"/>
              </a:ext>
            </a:extLst>
          </p:cNvPr>
          <p:cNvSpPr>
            <a:spLocks noGrp="1"/>
          </p:cNvSpPr>
          <p:nvPr>
            <p:ph type="sldNum" sz="quarter" idx="12"/>
          </p:nvPr>
        </p:nvSpPr>
        <p:spPr/>
        <p:txBody>
          <a:bodyPr/>
          <a:lstStyle/>
          <a:p>
            <a:fld id="{25B5949F-367E-4CC8-8E02-5A4B2592531D}" type="slidenum">
              <a:rPr lang="en-GB" smtClean="0"/>
              <a:t>‹#›</a:t>
            </a:fld>
            <a:endParaRPr lang="en-GB"/>
          </a:p>
        </p:txBody>
      </p:sp>
    </p:spTree>
    <p:extLst>
      <p:ext uri="{BB962C8B-B14F-4D97-AF65-F5344CB8AC3E}">
        <p14:creationId xmlns:p14="http://schemas.microsoft.com/office/powerpoint/2010/main" val="2944449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4D596-0B59-4AA6-4B91-5C22D5BBF5B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C580936-DB63-4E26-E097-2B8B1670B1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EC8A93-0CF4-976E-ABDC-8B4384FCC5FC}"/>
              </a:ext>
            </a:extLst>
          </p:cNvPr>
          <p:cNvSpPr>
            <a:spLocks noGrp="1"/>
          </p:cNvSpPr>
          <p:nvPr>
            <p:ph type="dt" sz="half" idx="10"/>
          </p:nvPr>
        </p:nvSpPr>
        <p:spPr/>
        <p:txBody>
          <a:bodyPr/>
          <a:lstStyle/>
          <a:p>
            <a:fld id="{B1A73564-40BC-4AA3-BCD4-2FA057DDA364}" type="datetimeFigureOut">
              <a:rPr lang="en-GB" smtClean="0"/>
              <a:t>14/05/2024</a:t>
            </a:fld>
            <a:endParaRPr lang="en-GB"/>
          </a:p>
        </p:txBody>
      </p:sp>
      <p:sp>
        <p:nvSpPr>
          <p:cNvPr id="5" name="Footer Placeholder 4">
            <a:extLst>
              <a:ext uri="{FF2B5EF4-FFF2-40B4-BE49-F238E27FC236}">
                <a16:creationId xmlns:a16="http://schemas.microsoft.com/office/drawing/2014/main" id="{E3D3A46B-4357-8CA3-4F60-55481C8463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79B9D9-FB0D-F7B4-2EB1-0C690DDE3EB7}"/>
              </a:ext>
            </a:extLst>
          </p:cNvPr>
          <p:cNvSpPr>
            <a:spLocks noGrp="1"/>
          </p:cNvSpPr>
          <p:nvPr>
            <p:ph type="sldNum" sz="quarter" idx="12"/>
          </p:nvPr>
        </p:nvSpPr>
        <p:spPr/>
        <p:txBody>
          <a:bodyPr/>
          <a:lstStyle/>
          <a:p>
            <a:fld id="{25B5949F-367E-4CC8-8E02-5A4B2592531D}" type="slidenum">
              <a:rPr lang="en-GB" smtClean="0"/>
              <a:t>‹#›</a:t>
            </a:fld>
            <a:endParaRPr lang="en-GB"/>
          </a:p>
        </p:txBody>
      </p:sp>
    </p:spTree>
    <p:extLst>
      <p:ext uri="{BB962C8B-B14F-4D97-AF65-F5344CB8AC3E}">
        <p14:creationId xmlns:p14="http://schemas.microsoft.com/office/powerpoint/2010/main" val="600017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5FFCBF-E815-156F-DD42-6AA01A58FB0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068BBDA-9FCE-7865-A1D4-B8C8FB1B20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D79B60-AC01-A3EC-A768-34152787580A}"/>
              </a:ext>
            </a:extLst>
          </p:cNvPr>
          <p:cNvSpPr>
            <a:spLocks noGrp="1"/>
          </p:cNvSpPr>
          <p:nvPr>
            <p:ph type="dt" sz="half" idx="10"/>
          </p:nvPr>
        </p:nvSpPr>
        <p:spPr/>
        <p:txBody>
          <a:bodyPr/>
          <a:lstStyle/>
          <a:p>
            <a:fld id="{B1A73564-40BC-4AA3-BCD4-2FA057DDA364}" type="datetimeFigureOut">
              <a:rPr lang="en-GB" smtClean="0"/>
              <a:t>14/05/2024</a:t>
            </a:fld>
            <a:endParaRPr lang="en-GB"/>
          </a:p>
        </p:txBody>
      </p:sp>
      <p:sp>
        <p:nvSpPr>
          <p:cNvPr id="5" name="Footer Placeholder 4">
            <a:extLst>
              <a:ext uri="{FF2B5EF4-FFF2-40B4-BE49-F238E27FC236}">
                <a16:creationId xmlns:a16="http://schemas.microsoft.com/office/drawing/2014/main" id="{7FA206DB-4E54-0D5D-4CAC-097947DE10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15C989-DCB0-2ABA-3952-D21784307863}"/>
              </a:ext>
            </a:extLst>
          </p:cNvPr>
          <p:cNvSpPr>
            <a:spLocks noGrp="1"/>
          </p:cNvSpPr>
          <p:nvPr>
            <p:ph type="sldNum" sz="quarter" idx="12"/>
          </p:nvPr>
        </p:nvSpPr>
        <p:spPr/>
        <p:txBody>
          <a:bodyPr/>
          <a:lstStyle/>
          <a:p>
            <a:fld id="{25B5949F-367E-4CC8-8E02-5A4B2592531D}" type="slidenum">
              <a:rPr lang="en-GB" smtClean="0"/>
              <a:t>‹#›</a:t>
            </a:fld>
            <a:endParaRPr lang="en-GB"/>
          </a:p>
        </p:txBody>
      </p:sp>
    </p:spTree>
    <p:extLst>
      <p:ext uri="{BB962C8B-B14F-4D97-AF65-F5344CB8AC3E}">
        <p14:creationId xmlns:p14="http://schemas.microsoft.com/office/powerpoint/2010/main" val="2785326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EAA38-DAF4-A714-D857-8CF5C06D6FF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7A807FD-3D24-AB93-16D1-AE06F7E52B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E520906-9F3E-59DF-7214-98C6FA6BB56F}"/>
              </a:ext>
            </a:extLst>
          </p:cNvPr>
          <p:cNvSpPr>
            <a:spLocks noGrp="1"/>
          </p:cNvSpPr>
          <p:nvPr>
            <p:ph type="dt" sz="half" idx="10"/>
          </p:nvPr>
        </p:nvSpPr>
        <p:spPr/>
        <p:txBody>
          <a:bodyPr/>
          <a:lstStyle/>
          <a:p>
            <a:fld id="{B1A73564-40BC-4AA3-BCD4-2FA057DDA364}" type="datetimeFigureOut">
              <a:rPr lang="en-GB" smtClean="0"/>
              <a:t>14/05/2024</a:t>
            </a:fld>
            <a:endParaRPr lang="en-GB"/>
          </a:p>
        </p:txBody>
      </p:sp>
      <p:sp>
        <p:nvSpPr>
          <p:cNvPr id="5" name="Footer Placeholder 4">
            <a:extLst>
              <a:ext uri="{FF2B5EF4-FFF2-40B4-BE49-F238E27FC236}">
                <a16:creationId xmlns:a16="http://schemas.microsoft.com/office/drawing/2014/main" id="{6AD1763D-4907-B199-14DA-C4EBD4F7D9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AD3BCD-6A85-2BC9-4C7D-966A113802A2}"/>
              </a:ext>
            </a:extLst>
          </p:cNvPr>
          <p:cNvSpPr>
            <a:spLocks noGrp="1"/>
          </p:cNvSpPr>
          <p:nvPr>
            <p:ph type="sldNum" sz="quarter" idx="12"/>
          </p:nvPr>
        </p:nvSpPr>
        <p:spPr/>
        <p:txBody>
          <a:bodyPr/>
          <a:lstStyle/>
          <a:p>
            <a:fld id="{25B5949F-367E-4CC8-8E02-5A4B2592531D}" type="slidenum">
              <a:rPr lang="en-GB" smtClean="0"/>
              <a:t>‹#›</a:t>
            </a:fld>
            <a:endParaRPr lang="en-GB"/>
          </a:p>
        </p:txBody>
      </p:sp>
    </p:spTree>
    <p:extLst>
      <p:ext uri="{BB962C8B-B14F-4D97-AF65-F5344CB8AC3E}">
        <p14:creationId xmlns:p14="http://schemas.microsoft.com/office/powerpoint/2010/main" val="2708679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DD394-A837-4388-EFF0-153931F231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5688D9A-FDB5-E3B5-DF06-59521C2D0EC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101DC3-AD20-8D6B-0563-FB9E707B18DA}"/>
              </a:ext>
            </a:extLst>
          </p:cNvPr>
          <p:cNvSpPr>
            <a:spLocks noGrp="1"/>
          </p:cNvSpPr>
          <p:nvPr>
            <p:ph type="dt" sz="half" idx="10"/>
          </p:nvPr>
        </p:nvSpPr>
        <p:spPr/>
        <p:txBody>
          <a:bodyPr/>
          <a:lstStyle/>
          <a:p>
            <a:fld id="{B1A73564-40BC-4AA3-BCD4-2FA057DDA364}" type="datetimeFigureOut">
              <a:rPr lang="en-GB" smtClean="0"/>
              <a:t>14/05/2024</a:t>
            </a:fld>
            <a:endParaRPr lang="en-GB"/>
          </a:p>
        </p:txBody>
      </p:sp>
      <p:sp>
        <p:nvSpPr>
          <p:cNvPr id="5" name="Footer Placeholder 4">
            <a:extLst>
              <a:ext uri="{FF2B5EF4-FFF2-40B4-BE49-F238E27FC236}">
                <a16:creationId xmlns:a16="http://schemas.microsoft.com/office/drawing/2014/main" id="{DED3DCD2-7113-11E4-D1CC-EB750E7925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8FC051-A00E-6971-4F3A-CADCCAF576F7}"/>
              </a:ext>
            </a:extLst>
          </p:cNvPr>
          <p:cNvSpPr>
            <a:spLocks noGrp="1"/>
          </p:cNvSpPr>
          <p:nvPr>
            <p:ph type="sldNum" sz="quarter" idx="12"/>
          </p:nvPr>
        </p:nvSpPr>
        <p:spPr/>
        <p:txBody>
          <a:bodyPr/>
          <a:lstStyle/>
          <a:p>
            <a:fld id="{25B5949F-367E-4CC8-8E02-5A4B2592531D}" type="slidenum">
              <a:rPr lang="en-GB" smtClean="0"/>
              <a:t>‹#›</a:t>
            </a:fld>
            <a:endParaRPr lang="en-GB"/>
          </a:p>
        </p:txBody>
      </p:sp>
    </p:spTree>
    <p:extLst>
      <p:ext uri="{BB962C8B-B14F-4D97-AF65-F5344CB8AC3E}">
        <p14:creationId xmlns:p14="http://schemas.microsoft.com/office/powerpoint/2010/main" val="522073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24AAA-6F5D-9118-C07E-D1340B42BB8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9D68284-ED19-D4EC-0A53-6577896B73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3F0AA49-E2C1-3AB4-754B-4F733C508C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675B1FC-F086-16EF-B24E-65876315434F}"/>
              </a:ext>
            </a:extLst>
          </p:cNvPr>
          <p:cNvSpPr>
            <a:spLocks noGrp="1"/>
          </p:cNvSpPr>
          <p:nvPr>
            <p:ph type="dt" sz="half" idx="10"/>
          </p:nvPr>
        </p:nvSpPr>
        <p:spPr/>
        <p:txBody>
          <a:bodyPr/>
          <a:lstStyle/>
          <a:p>
            <a:fld id="{B1A73564-40BC-4AA3-BCD4-2FA057DDA364}" type="datetimeFigureOut">
              <a:rPr lang="en-GB" smtClean="0"/>
              <a:t>14/05/2024</a:t>
            </a:fld>
            <a:endParaRPr lang="en-GB"/>
          </a:p>
        </p:txBody>
      </p:sp>
      <p:sp>
        <p:nvSpPr>
          <p:cNvPr id="6" name="Footer Placeholder 5">
            <a:extLst>
              <a:ext uri="{FF2B5EF4-FFF2-40B4-BE49-F238E27FC236}">
                <a16:creationId xmlns:a16="http://schemas.microsoft.com/office/drawing/2014/main" id="{4303F6EF-500A-1236-EB4B-968D614C735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4A28C6-A99C-0263-6CC1-6D085022FF4A}"/>
              </a:ext>
            </a:extLst>
          </p:cNvPr>
          <p:cNvSpPr>
            <a:spLocks noGrp="1"/>
          </p:cNvSpPr>
          <p:nvPr>
            <p:ph type="sldNum" sz="quarter" idx="12"/>
          </p:nvPr>
        </p:nvSpPr>
        <p:spPr/>
        <p:txBody>
          <a:bodyPr/>
          <a:lstStyle/>
          <a:p>
            <a:fld id="{25B5949F-367E-4CC8-8E02-5A4B2592531D}" type="slidenum">
              <a:rPr lang="en-GB" smtClean="0"/>
              <a:t>‹#›</a:t>
            </a:fld>
            <a:endParaRPr lang="en-GB"/>
          </a:p>
        </p:txBody>
      </p:sp>
    </p:spTree>
    <p:extLst>
      <p:ext uri="{BB962C8B-B14F-4D97-AF65-F5344CB8AC3E}">
        <p14:creationId xmlns:p14="http://schemas.microsoft.com/office/powerpoint/2010/main" val="1463136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5A2BE-B896-FCC5-AEB2-CC3FEFBE1F3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4709592-3C3E-FB47-42F2-EF90193A37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29F8E7-1EF0-2643-A29F-EDB7EDE558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F7C96C0-308A-5300-6246-C518021A3F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D87631-456B-1860-2A60-CE859A039C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B2AED25-5A56-A69C-AFAB-86B093215E0C}"/>
              </a:ext>
            </a:extLst>
          </p:cNvPr>
          <p:cNvSpPr>
            <a:spLocks noGrp="1"/>
          </p:cNvSpPr>
          <p:nvPr>
            <p:ph type="dt" sz="half" idx="10"/>
          </p:nvPr>
        </p:nvSpPr>
        <p:spPr/>
        <p:txBody>
          <a:bodyPr/>
          <a:lstStyle/>
          <a:p>
            <a:fld id="{B1A73564-40BC-4AA3-BCD4-2FA057DDA364}" type="datetimeFigureOut">
              <a:rPr lang="en-GB" smtClean="0"/>
              <a:t>14/05/2024</a:t>
            </a:fld>
            <a:endParaRPr lang="en-GB"/>
          </a:p>
        </p:txBody>
      </p:sp>
      <p:sp>
        <p:nvSpPr>
          <p:cNvPr id="8" name="Footer Placeholder 7">
            <a:extLst>
              <a:ext uri="{FF2B5EF4-FFF2-40B4-BE49-F238E27FC236}">
                <a16:creationId xmlns:a16="http://schemas.microsoft.com/office/drawing/2014/main" id="{2264BF25-2689-F715-09DA-99B40364DAD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CB345F9-5516-B955-712E-77BDF7A96059}"/>
              </a:ext>
            </a:extLst>
          </p:cNvPr>
          <p:cNvSpPr>
            <a:spLocks noGrp="1"/>
          </p:cNvSpPr>
          <p:nvPr>
            <p:ph type="sldNum" sz="quarter" idx="12"/>
          </p:nvPr>
        </p:nvSpPr>
        <p:spPr/>
        <p:txBody>
          <a:bodyPr/>
          <a:lstStyle/>
          <a:p>
            <a:fld id="{25B5949F-367E-4CC8-8E02-5A4B2592531D}" type="slidenum">
              <a:rPr lang="en-GB" smtClean="0"/>
              <a:t>‹#›</a:t>
            </a:fld>
            <a:endParaRPr lang="en-GB"/>
          </a:p>
        </p:txBody>
      </p:sp>
    </p:spTree>
    <p:extLst>
      <p:ext uri="{BB962C8B-B14F-4D97-AF65-F5344CB8AC3E}">
        <p14:creationId xmlns:p14="http://schemas.microsoft.com/office/powerpoint/2010/main" val="3161007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D938D-AC7E-DAE5-A903-1DB8903993A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139407D-55D7-8AFC-05FA-F1F55C627D76}"/>
              </a:ext>
            </a:extLst>
          </p:cNvPr>
          <p:cNvSpPr>
            <a:spLocks noGrp="1"/>
          </p:cNvSpPr>
          <p:nvPr>
            <p:ph type="dt" sz="half" idx="10"/>
          </p:nvPr>
        </p:nvSpPr>
        <p:spPr/>
        <p:txBody>
          <a:bodyPr/>
          <a:lstStyle/>
          <a:p>
            <a:fld id="{B1A73564-40BC-4AA3-BCD4-2FA057DDA364}" type="datetimeFigureOut">
              <a:rPr lang="en-GB" smtClean="0"/>
              <a:t>14/05/2024</a:t>
            </a:fld>
            <a:endParaRPr lang="en-GB"/>
          </a:p>
        </p:txBody>
      </p:sp>
      <p:sp>
        <p:nvSpPr>
          <p:cNvPr id="4" name="Footer Placeholder 3">
            <a:extLst>
              <a:ext uri="{FF2B5EF4-FFF2-40B4-BE49-F238E27FC236}">
                <a16:creationId xmlns:a16="http://schemas.microsoft.com/office/drawing/2014/main" id="{E6420D9C-D3DC-DBD2-946B-550E5A38908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5A17D9E-534A-7453-0C0D-D5C5352800B4}"/>
              </a:ext>
            </a:extLst>
          </p:cNvPr>
          <p:cNvSpPr>
            <a:spLocks noGrp="1"/>
          </p:cNvSpPr>
          <p:nvPr>
            <p:ph type="sldNum" sz="quarter" idx="12"/>
          </p:nvPr>
        </p:nvSpPr>
        <p:spPr/>
        <p:txBody>
          <a:bodyPr/>
          <a:lstStyle/>
          <a:p>
            <a:fld id="{25B5949F-367E-4CC8-8E02-5A4B2592531D}" type="slidenum">
              <a:rPr lang="en-GB" smtClean="0"/>
              <a:t>‹#›</a:t>
            </a:fld>
            <a:endParaRPr lang="en-GB"/>
          </a:p>
        </p:txBody>
      </p:sp>
    </p:spTree>
    <p:extLst>
      <p:ext uri="{BB962C8B-B14F-4D97-AF65-F5344CB8AC3E}">
        <p14:creationId xmlns:p14="http://schemas.microsoft.com/office/powerpoint/2010/main" val="4120267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0DD3F4-15C9-68C7-9529-C08CCE98522F}"/>
              </a:ext>
            </a:extLst>
          </p:cNvPr>
          <p:cNvSpPr>
            <a:spLocks noGrp="1"/>
          </p:cNvSpPr>
          <p:nvPr>
            <p:ph type="dt" sz="half" idx="10"/>
          </p:nvPr>
        </p:nvSpPr>
        <p:spPr/>
        <p:txBody>
          <a:bodyPr/>
          <a:lstStyle/>
          <a:p>
            <a:fld id="{B1A73564-40BC-4AA3-BCD4-2FA057DDA364}" type="datetimeFigureOut">
              <a:rPr lang="en-GB" smtClean="0"/>
              <a:t>14/05/2024</a:t>
            </a:fld>
            <a:endParaRPr lang="en-GB"/>
          </a:p>
        </p:txBody>
      </p:sp>
      <p:sp>
        <p:nvSpPr>
          <p:cNvPr id="3" name="Footer Placeholder 2">
            <a:extLst>
              <a:ext uri="{FF2B5EF4-FFF2-40B4-BE49-F238E27FC236}">
                <a16:creationId xmlns:a16="http://schemas.microsoft.com/office/drawing/2014/main" id="{A2B0A048-E5F9-7D88-9205-C0A0C940B14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F865B9-DA3C-899D-3396-C9F8950844D1}"/>
              </a:ext>
            </a:extLst>
          </p:cNvPr>
          <p:cNvSpPr>
            <a:spLocks noGrp="1"/>
          </p:cNvSpPr>
          <p:nvPr>
            <p:ph type="sldNum" sz="quarter" idx="12"/>
          </p:nvPr>
        </p:nvSpPr>
        <p:spPr/>
        <p:txBody>
          <a:bodyPr/>
          <a:lstStyle/>
          <a:p>
            <a:fld id="{25B5949F-367E-4CC8-8E02-5A4B2592531D}" type="slidenum">
              <a:rPr lang="en-GB" smtClean="0"/>
              <a:t>‹#›</a:t>
            </a:fld>
            <a:endParaRPr lang="en-GB"/>
          </a:p>
        </p:txBody>
      </p:sp>
    </p:spTree>
    <p:extLst>
      <p:ext uri="{BB962C8B-B14F-4D97-AF65-F5344CB8AC3E}">
        <p14:creationId xmlns:p14="http://schemas.microsoft.com/office/powerpoint/2010/main" val="1317078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922EB-592B-B1E9-9E03-FD90B1AEDD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B9A29A0-EA23-0160-4F51-77FAD9AB53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DBDFD6F-8DCF-1EE1-CDDD-0AEB6218C0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995CB2-8A35-3909-8B9B-8CD91BA3F7B1}"/>
              </a:ext>
            </a:extLst>
          </p:cNvPr>
          <p:cNvSpPr>
            <a:spLocks noGrp="1"/>
          </p:cNvSpPr>
          <p:nvPr>
            <p:ph type="dt" sz="half" idx="10"/>
          </p:nvPr>
        </p:nvSpPr>
        <p:spPr/>
        <p:txBody>
          <a:bodyPr/>
          <a:lstStyle/>
          <a:p>
            <a:fld id="{B1A73564-40BC-4AA3-BCD4-2FA057DDA364}" type="datetimeFigureOut">
              <a:rPr lang="en-GB" smtClean="0"/>
              <a:t>14/05/2024</a:t>
            </a:fld>
            <a:endParaRPr lang="en-GB"/>
          </a:p>
        </p:txBody>
      </p:sp>
      <p:sp>
        <p:nvSpPr>
          <p:cNvPr id="6" name="Footer Placeholder 5">
            <a:extLst>
              <a:ext uri="{FF2B5EF4-FFF2-40B4-BE49-F238E27FC236}">
                <a16:creationId xmlns:a16="http://schemas.microsoft.com/office/drawing/2014/main" id="{F85D4097-5C8B-33A6-5253-EBBBDBE4014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0BA376-6D03-C0B0-D5AC-C1E6BBB8337B}"/>
              </a:ext>
            </a:extLst>
          </p:cNvPr>
          <p:cNvSpPr>
            <a:spLocks noGrp="1"/>
          </p:cNvSpPr>
          <p:nvPr>
            <p:ph type="sldNum" sz="quarter" idx="12"/>
          </p:nvPr>
        </p:nvSpPr>
        <p:spPr/>
        <p:txBody>
          <a:bodyPr/>
          <a:lstStyle/>
          <a:p>
            <a:fld id="{25B5949F-367E-4CC8-8E02-5A4B2592531D}" type="slidenum">
              <a:rPr lang="en-GB" smtClean="0"/>
              <a:t>‹#›</a:t>
            </a:fld>
            <a:endParaRPr lang="en-GB"/>
          </a:p>
        </p:txBody>
      </p:sp>
    </p:spTree>
    <p:extLst>
      <p:ext uri="{BB962C8B-B14F-4D97-AF65-F5344CB8AC3E}">
        <p14:creationId xmlns:p14="http://schemas.microsoft.com/office/powerpoint/2010/main" val="1126156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B3225-C47D-BA4E-177D-A5D98AFC75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033F448-B39F-E1EB-3BA0-BB9CCC1CA2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4A999EF-4B10-87B3-368D-3CE94E30F5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6F3747-9414-6508-8DCF-D52ED47952C6}"/>
              </a:ext>
            </a:extLst>
          </p:cNvPr>
          <p:cNvSpPr>
            <a:spLocks noGrp="1"/>
          </p:cNvSpPr>
          <p:nvPr>
            <p:ph type="dt" sz="half" idx="10"/>
          </p:nvPr>
        </p:nvSpPr>
        <p:spPr/>
        <p:txBody>
          <a:bodyPr/>
          <a:lstStyle/>
          <a:p>
            <a:fld id="{B1A73564-40BC-4AA3-BCD4-2FA057DDA364}" type="datetimeFigureOut">
              <a:rPr lang="en-GB" smtClean="0"/>
              <a:t>14/05/2024</a:t>
            </a:fld>
            <a:endParaRPr lang="en-GB"/>
          </a:p>
        </p:txBody>
      </p:sp>
      <p:sp>
        <p:nvSpPr>
          <p:cNvPr id="6" name="Footer Placeholder 5">
            <a:extLst>
              <a:ext uri="{FF2B5EF4-FFF2-40B4-BE49-F238E27FC236}">
                <a16:creationId xmlns:a16="http://schemas.microsoft.com/office/drawing/2014/main" id="{6EBFC66C-9A15-F114-BBB6-62D54D407F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D850A7-C2BC-C7E0-C5C4-FC3907782BC2}"/>
              </a:ext>
            </a:extLst>
          </p:cNvPr>
          <p:cNvSpPr>
            <a:spLocks noGrp="1"/>
          </p:cNvSpPr>
          <p:nvPr>
            <p:ph type="sldNum" sz="quarter" idx="12"/>
          </p:nvPr>
        </p:nvSpPr>
        <p:spPr/>
        <p:txBody>
          <a:bodyPr/>
          <a:lstStyle/>
          <a:p>
            <a:fld id="{25B5949F-367E-4CC8-8E02-5A4B2592531D}" type="slidenum">
              <a:rPr lang="en-GB" smtClean="0"/>
              <a:t>‹#›</a:t>
            </a:fld>
            <a:endParaRPr lang="en-GB"/>
          </a:p>
        </p:txBody>
      </p:sp>
    </p:spTree>
    <p:extLst>
      <p:ext uri="{BB962C8B-B14F-4D97-AF65-F5344CB8AC3E}">
        <p14:creationId xmlns:p14="http://schemas.microsoft.com/office/powerpoint/2010/main" val="110004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A9CE"/>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B77E8F-26DB-8390-48DF-474AE1EE8F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54477D3-0163-AFDE-0304-4FF07EFA20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EDCA7C-F7F7-328C-1024-42059FE25D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1A73564-40BC-4AA3-BCD4-2FA057DDA364}" type="datetimeFigureOut">
              <a:rPr lang="en-GB" smtClean="0"/>
              <a:t>14/05/2024</a:t>
            </a:fld>
            <a:endParaRPr lang="en-GB"/>
          </a:p>
        </p:txBody>
      </p:sp>
      <p:sp>
        <p:nvSpPr>
          <p:cNvPr id="5" name="Footer Placeholder 4">
            <a:extLst>
              <a:ext uri="{FF2B5EF4-FFF2-40B4-BE49-F238E27FC236}">
                <a16:creationId xmlns:a16="http://schemas.microsoft.com/office/drawing/2014/main" id="{D910193E-0968-8757-FC57-00496DD99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8AB9065-7505-8CED-D487-5F7CD3E3D1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5B5949F-367E-4CC8-8E02-5A4B2592531D}" type="slidenum">
              <a:rPr lang="en-GB" smtClean="0"/>
              <a:t>‹#›</a:t>
            </a:fld>
            <a:endParaRPr lang="en-GB"/>
          </a:p>
        </p:txBody>
      </p:sp>
    </p:spTree>
    <p:extLst>
      <p:ext uri="{BB962C8B-B14F-4D97-AF65-F5344CB8AC3E}">
        <p14:creationId xmlns:p14="http://schemas.microsoft.com/office/powerpoint/2010/main" val="3479623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olorful polka dot pattern&#10;&#10;Description automatically generated">
            <a:extLst>
              <a:ext uri="{FF2B5EF4-FFF2-40B4-BE49-F238E27FC236}">
                <a16:creationId xmlns:a16="http://schemas.microsoft.com/office/drawing/2014/main" id="{047DD4B1-5B9D-CF78-1737-A921C07F85AB}"/>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3" name="Content Placeholder 2">
            <a:extLst>
              <a:ext uri="{FF2B5EF4-FFF2-40B4-BE49-F238E27FC236}">
                <a16:creationId xmlns:a16="http://schemas.microsoft.com/office/drawing/2014/main" id="{22BB44C7-5660-632C-E521-1D26F5E3CA12}"/>
              </a:ext>
            </a:extLst>
          </p:cNvPr>
          <p:cNvSpPr txBox="1">
            <a:spLocks/>
          </p:cNvSpPr>
          <p:nvPr/>
        </p:nvSpPr>
        <p:spPr>
          <a:xfrm>
            <a:off x="736258" y="1181412"/>
            <a:ext cx="10515600" cy="4351338"/>
          </a:xfrm>
          <a:prstGeom prst="rect">
            <a:avLst/>
          </a:prstGeom>
          <a:solidFill>
            <a:schemeClr val="bg1">
              <a:alpha val="85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4000"/>
              </a:lnSpc>
            </a:pPr>
            <a:endParaRPr lang="en-GB" sz="3600" b="1" dirty="0">
              <a:latin typeface="Arial" panose="020B0604020202020204" pitchFamily="34" charset="0"/>
              <a:cs typeface="Arial" panose="020B0604020202020204" pitchFamily="34" charset="0"/>
            </a:endParaRPr>
          </a:p>
          <a:p>
            <a:pPr>
              <a:lnSpc>
                <a:spcPct val="114000"/>
              </a:lnSpc>
            </a:pPr>
            <a:r>
              <a:rPr lang="en-GB" sz="5400" b="1" dirty="0">
                <a:latin typeface="Arial" panose="020B0604020202020204" pitchFamily="34" charset="0"/>
                <a:cs typeface="Arial" panose="020B0604020202020204" pitchFamily="34" charset="0"/>
              </a:rPr>
              <a:t>Welcome to our </a:t>
            </a:r>
          </a:p>
          <a:p>
            <a:pPr>
              <a:lnSpc>
                <a:spcPct val="114000"/>
              </a:lnSpc>
            </a:pPr>
            <a:r>
              <a:rPr lang="en-GB" sz="5400" b="1" dirty="0">
                <a:latin typeface="Arial" panose="020B0604020202020204" pitchFamily="34" charset="0"/>
                <a:cs typeface="Arial" panose="020B0604020202020204" pitchFamily="34" charset="0"/>
              </a:rPr>
              <a:t>                       service today!</a:t>
            </a:r>
          </a:p>
          <a:p>
            <a:pPr>
              <a:lnSpc>
                <a:spcPct val="114000"/>
              </a:lnSpc>
            </a:pPr>
            <a:endParaRPr lang="en-GB" sz="3600" b="1" dirty="0"/>
          </a:p>
        </p:txBody>
      </p:sp>
      <p:pic>
        <p:nvPicPr>
          <p:cNvPr id="5" name="Picture 4" descr="A yellow and black sign with black text&#10;&#10;Description automatically generated">
            <a:extLst>
              <a:ext uri="{FF2B5EF4-FFF2-40B4-BE49-F238E27FC236}">
                <a16:creationId xmlns:a16="http://schemas.microsoft.com/office/drawing/2014/main" id="{629A3EA8-7648-C7E8-2AD4-9B49F68D25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4953" y="3006390"/>
            <a:ext cx="4120493" cy="1292259"/>
          </a:xfrm>
          <a:prstGeom prst="rect">
            <a:avLst/>
          </a:prstGeom>
        </p:spPr>
      </p:pic>
    </p:spTree>
    <p:extLst>
      <p:ext uri="{BB962C8B-B14F-4D97-AF65-F5344CB8AC3E}">
        <p14:creationId xmlns:p14="http://schemas.microsoft.com/office/powerpoint/2010/main" val="140649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AD050-C113-C10B-6203-AF64229E92E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1AB2F8B-6D2C-EF9A-5D58-F19E3880BFA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16853" y="-994083"/>
            <a:ext cx="9442578" cy="9356476"/>
          </a:xfrm>
          <a:prstGeom prst="rect">
            <a:avLst/>
          </a:prstGeom>
        </p:spPr>
      </p:pic>
      <p:sp>
        <p:nvSpPr>
          <p:cNvPr id="6" name="Text Placeholder 22" descr="content block 1">
            <a:extLst>
              <a:ext uri="{FF2B5EF4-FFF2-40B4-BE49-F238E27FC236}">
                <a16:creationId xmlns:a16="http://schemas.microsoft.com/office/drawing/2014/main" id="{097BAE56-BBB7-449D-72C1-92E0F1A7F1A2}"/>
              </a:ext>
            </a:extLst>
          </p:cNvPr>
          <p:cNvSpPr txBox="1">
            <a:spLocks/>
          </p:cNvSpPr>
          <p:nvPr/>
        </p:nvSpPr>
        <p:spPr>
          <a:xfrm>
            <a:off x="653859" y="578499"/>
            <a:ext cx="5362994" cy="549306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7000"/>
              </a:lnSpc>
              <a:spcAft>
                <a:spcPts val="800"/>
              </a:spcAft>
            </a:pPr>
            <a:r>
              <a:rPr lang="en-GB"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But Zacchaeus stood up and said to the Lord, “Look, Lord! Here and now I give half of my possessions to the poor, and if I have cheated anybody out of anything, I will pay back four times the amount.”</a:t>
            </a:r>
          </a:p>
          <a:p>
            <a:pPr algn="l">
              <a:lnSpc>
                <a:spcPct val="107000"/>
              </a:lnSpc>
              <a:spcAft>
                <a:spcPts val="800"/>
              </a:spcAft>
            </a:pPr>
            <a:r>
              <a:rPr lang="en-GB"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Jesus said to him, “Today salvation has come to this house, because this man, too, is a son of Abraham. For the Son of Man came to seek and to save the lost.”</a:t>
            </a:r>
          </a:p>
        </p:txBody>
      </p:sp>
      <p:sp>
        <p:nvSpPr>
          <p:cNvPr id="2" name="TextBox 1">
            <a:extLst>
              <a:ext uri="{FF2B5EF4-FFF2-40B4-BE49-F238E27FC236}">
                <a16:creationId xmlns:a16="http://schemas.microsoft.com/office/drawing/2014/main" id="{52417046-DE70-D2E6-A95A-575D14E3F0A6}"/>
              </a:ext>
            </a:extLst>
          </p:cNvPr>
          <p:cNvSpPr txBox="1"/>
          <p:nvPr/>
        </p:nvSpPr>
        <p:spPr>
          <a:xfrm>
            <a:off x="0" y="6550223"/>
            <a:ext cx="4094480" cy="276999"/>
          </a:xfrm>
          <a:prstGeom prst="rect">
            <a:avLst/>
          </a:prstGeom>
          <a:noFill/>
        </p:spPr>
        <p:txBody>
          <a:bodyPr wrap="square" rtlCol="0">
            <a:spAutoFit/>
          </a:bodyPr>
          <a:lstStyle/>
          <a:p>
            <a:r>
              <a:rPr lang="en-GB" sz="1200" dirty="0">
                <a:cs typeface="Segoe UI" panose="020B0502040204020203" pitchFamily="34" charset="0"/>
              </a:rPr>
              <a:t>Photo credits: www.LumoProject.com</a:t>
            </a:r>
          </a:p>
        </p:txBody>
      </p:sp>
    </p:spTree>
    <p:extLst>
      <p:ext uri="{BB962C8B-B14F-4D97-AF65-F5344CB8AC3E}">
        <p14:creationId xmlns:p14="http://schemas.microsoft.com/office/powerpoint/2010/main" val="1970009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56D8E-B288-3A16-9982-9CF4D35A5B8E}"/>
            </a:ext>
          </a:extLst>
        </p:cNvPr>
        <p:cNvGrpSpPr/>
        <p:nvPr/>
      </p:nvGrpSpPr>
      <p:grpSpPr>
        <a:xfrm>
          <a:off x="0" y="0"/>
          <a:ext cx="0" cy="0"/>
          <a:chOff x="0" y="0"/>
          <a:chExt cx="0" cy="0"/>
        </a:xfrm>
      </p:grpSpPr>
      <p:pic>
        <p:nvPicPr>
          <p:cNvPr id="10" name="Picture 9" descr="A person sitting on a rock with his hand out&#10;&#10;Description automatically generated">
            <a:extLst>
              <a:ext uri="{FF2B5EF4-FFF2-40B4-BE49-F238E27FC236}">
                <a16:creationId xmlns:a16="http://schemas.microsoft.com/office/drawing/2014/main" id="{6847CCFB-8F62-6C37-F0DF-DD43A8F6D3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4836" y="0"/>
            <a:ext cx="4728613" cy="4680000"/>
          </a:xfrm>
          <a:prstGeom prst="rect">
            <a:avLst/>
          </a:prstGeom>
        </p:spPr>
      </p:pic>
      <p:pic>
        <p:nvPicPr>
          <p:cNvPr id="3" name="Picture 2">
            <a:extLst>
              <a:ext uri="{FF2B5EF4-FFF2-40B4-BE49-F238E27FC236}">
                <a16:creationId xmlns:a16="http://schemas.microsoft.com/office/drawing/2014/main" id="{977011E3-5C5E-23E8-A9A6-ABD22CB8E3B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11154" y="-109057"/>
            <a:ext cx="4723064" cy="4680000"/>
          </a:xfrm>
          <a:prstGeom prst="rect">
            <a:avLst/>
          </a:prstGeom>
        </p:spPr>
      </p:pic>
      <p:sp>
        <p:nvSpPr>
          <p:cNvPr id="5" name="Oval 4">
            <a:extLst>
              <a:ext uri="{FF2B5EF4-FFF2-40B4-BE49-F238E27FC236}">
                <a16:creationId xmlns:a16="http://schemas.microsoft.com/office/drawing/2014/main" id="{4C1F738B-A8DB-F68F-FD01-A04C47D7EAE8}"/>
              </a:ext>
            </a:extLst>
          </p:cNvPr>
          <p:cNvSpPr/>
          <p:nvPr/>
        </p:nvSpPr>
        <p:spPr>
          <a:xfrm>
            <a:off x="1089818" y="3649211"/>
            <a:ext cx="3264068" cy="32087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2000"/>
              </a:lnSpc>
            </a:pPr>
            <a:r>
              <a:rPr lang="en-GB" sz="2000" b="1" dirty="0">
                <a:solidFill>
                  <a:schemeClr val="tx1"/>
                </a:solidFill>
                <a:latin typeface="Arial" panose="020B0604020202020204" pitchFamily="34" charset="0"/>
                <a:cs typeface="Arial" panose="020B0604020202020204" pitchFamily="34" charset="0"/>
              </a:rPr>
              <a:t>Can you spot  any differences between the blind beggar and Zacchaeus before, during, and after they met Jesus?</a:t>
            </a:r>
          </a:p>
        </p:txBody>
      </p:sp>
      <p:sp>
        <p:nvSpPr>
          <p:cNvPr id="6" name="Oval 5">
            <a:extLst>
              <a:ext uri="{FF2B5EF4-FFF2-40B4-BE49-F238E27FC236}">
                <a16:creationId xmlns:a16="http://schemas.microsoft.com/office/drawing/2014/main" id="{EFD868B8-A5E0-40D9-C2A9-3396F1373F41}"/>
              </a:ext>
            </a:extLst>
          </p:cNvPr>
          <p:cNvSpPr/>
          <p:nvPr/>
        </p:nvSpPr>
        <p:spPr>
          <a:xfrm>
            <a:off x="4346148" y="3658998"/>
            <a:ext cx="3264068" cy="32087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2000"/>
              </a:lnSpc>
            </a:pPr>
            <a:r>
              <a:rPr lang="en-GB" sz="2000" b="1" dirty="0">
                <a:solidFill>
                  <a:schemeClr val="tx1"/>
                </a:solidFill>
                <a:latin typeface="Arial" panose="020B0604020202020204" pitchFamily="34" charset="0"/>
                <a:cs typeface="Arial" panose="020B0604020202020204" pitchFamily="34" charset="0"/>
              </a:rPr>
              <a:t>I wonder, if you were the blind </a:t>
            </a:r>
            <a:r>
              <a:rPr lang="en-GB" sz="2000" b="1">
                <a:solidFill>
                  <a:schemeClr val="tx1"/>
                </a:solidFill>
                <a:latin typeface="Arial" panose="020B0604020202020204" pitchFamily="34" charset="0"/>
                <a:cs typeface="Arial" panose="020B0604020202020204" pitchFamily="34" charset="0"/>
              </a:rPr>
              <a:t>beggar or </a:t>
            </a:r>
            <a:r>
              <a:rPr lang="en-GB" sz="2000" b="1" dirty="0">
                <a:solidFill>
                  <a:schemeClr val="tx1"/>
                </a:solidFill>
                <a:latin typeface="Arial" panose="020B0604020202020204" pitchFamily="34" charset="0"/>
                <a:cs typeface="Arial" panose="020B0604020202020204" pitchFamily="34" charset="0"/>
              </a:rPr>
              <a:t>Zacchaeus, how would you have felt when Jesus spoke to you?</a:t>
            </a:r>
          </a:p>
        </p:txBody>
      </p:sp>
      <p:sp>
        <p:nvSpPr>
          <p:cNvPr id="7" name="Oval 6">
            <a:extLst>
              <a:ext uri="{FF2B5EF4-FFF2-40B4-BE49-F238E27FC236}">
                <a16:creationId xmlns:a16="http://schemas.microsoft.com/office/drawing/2014/main" id="{629850F7-6D1B-F861-F550-4A6BB760C0F7}"/>
              </a:ext>
            </a:extLst>
          </p:cNvPr>
          <p:cNvSpPr/>
          <p:nvPr/>
        </p:nvSpPr>
        <p:spPr>
          <a:xfrm>
            <a:off x="7601080" y="3650609"/>
            <a:ext cx="3264068" cy="32087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2000"/>
              </a:lnSpc>
            </a:pPr>
            <a:r>
              <a:rPr lang="en-GB" sz="2000" b="1" dirty="0">
                <a:solidFill>
                  <a:schemeClr val="tx1"/>
                </a:solidFill>
                <a:latin typeface="Arial" panose="020B0604020202020204" pitchFamily="34" charset="0"/>
                <a:cs typeface="Arial" panose="020B0604020202020204" pitchFamily="34" charset="0"/>
              </a:rPr>
              <a:t>I wonder, if you had been in the crowd that day, what would you have gone home and told people? </a:t>
            </a:r>
          </a:p>
        </p:txBody>
      </p:sp>
    </p:spTree>
    <p:extLst>
      <p:ext uri="{BB962C8B-B14F-4D97-AF65-F5344CB8AC3E}">
        <p14:creationId xmlns:p14="http://schemas.microsoft.com/office/powerpoint/2010/main" val="628699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9FF2A-87BB-A3E0-3724-AD9D71467EFF}"/>
            </a:ext>
          </a:extLst>
        </p:cNvPr>
        <p:cNvGrpSpPr/>
        <p:nvPr/>
      </p:nvGrpSpPr>
      <p:grpSpPr>
        <a:xfrm>
          <a:off x="0" y="0"/>
          <a:ext cx="0" cy="0"/>
          <a:chOff x="0" y="0"/>
          <a:chExt cx="0" cy="0"/>
        </a:xfrm>
      </p:grpSpPr>
      <p:pic>
        <p:nvPicPr>
          <p:cNvPr id="10" name="Picture 9" descr="A person sitting on a rock with his hand out&#10;&#10;Description automatically generated">
            <a:extLst>
              <a:ext uri="{FF2B5EF4-FFF2-40B4-BE49-F238E27FC236}">
                <a16:creationId xmlns:a16="http://schemas.microsoft.com/office/drawing/2014/main" id="{6F7D8953-6EFD-9E2B-B2A0-6CE30198F0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324" y="500771"/>
            <a:ext cx="5819831" cy="5760000"/>
          </a:xfrm>
          <a:prstGeom prst="rect">
            <a:avLst/>
          </a:prstGeom>
        </p:spPr>
      </p:pic>
    </p:spTree>
    <p:extLst>
      <p:ext uri="{BB962C8B-B14F-4D97-AF65-F5344CB8AC3E}">
        <p14:creationId xmlns:p14="http://schemas.microsoft.com/office/powerpoint/2010/main" val="1152439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8D577-DFE8-92EF-FC07-7BFA213FF43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66ED2EE-4798-153D-1BBE-C019120E75F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2751" y="597229"/>
            <a:ext cx="5812994" cy="5760000"/>
          </a:xfrm>
          <a:prstGeom prst="rect">
            <a:avLst/>
          </a:prstGeom>
        </p:spPr>
      </p:pic>
    </p:spTree>
    <p:extLst>
      <p:ext uri="{BB962C8B-B14F-4D97-AF65-F5344CB8AC3E}">
        <p14:creationId xmlns:p14="http://schemas.microsoft.com/office/powerpoint/2010/main" val="1688677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3D8CF-8B7E-FFB5-D7BC-1889368AF662}"/>
            </a:ext>
          </a:extLst>
        </p:cNvPr>
        <p:cNvGrpSpPr/>
        <p:nvPr/>
      </p:nvGrpSpPr>
      <p:grpSpPr>
        <a:xfrm>
          <a:off x="0" y="0"/>
          <a:ext cx="0" cy="0"/>
          <a:chOff x="0" y="0"/>
          <a:chExt cx="0" cy="0"/>
        </a:xfrm>
      </p:grpSpPr>
      <p:pic>
        <p:nvPicPr>
          <p:cNvPr id="10" name="Picture 9" descr="A person sitting on a rock with his hand out&#10;&#10;Description automatically generated">
            <a:extLst>
              <a:ext uri="{FF2B5EF4-FFF2-40B4-BE49-F238E27FC236}">
                <a16:creationId xmlns:a16="http://schemas.microsoft.com/office/drawing/2014/main" id="{F511C159-478E-85BB-503D-154E5CA038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324" y="500771"/>
            <a:ext cx="5819831" cy="5760000"/>
          </a:xfrm>
          <a:prstGeom prst="rect">
            <a:avLst/>
          </a:prstGeom>
        </p:spPr>
      </p:pic>
      <p:pic>
        <p:nvPicPr>
          <p:cNvPr id="3" name="Picture 2">
            <a:extLst>
              <a:ext uri="{FF2B5EF4-FFF2-40B4-BE49-F238E27FC236}">
                <a16:creationId xmlns:a16="http://schemas.microsoft.com/office/drawing/2014/main" id="{A1F6DDF9-96DA-FAB3-EB76-AF9CAE4766A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02751" y="597229"/>
            <a:ext cx="5812994" cy="5760000"/>
          </a:xfrm>
          <a:prstGeom prst="rect">
            <a:avLst/>
          </a:prstGeom>
        </p:spPr>
      </p:pic>
    </p:spTree>
    <p:extLst>
      <p:ext uri="{BB962C8B-B14F-4D97-AF65-F5344CB8AC3E}">
        <p14:creationId xmlns:p14="http://schemas.microsoft.com/office/powerpoint/2010/main" val="1587120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Oval 6">
            <a:extLst>
              <a:ext uri="{FF2B5EF4-FFF2-40B4-BE49-F238E27FC236}">
                <a16:creationId xmlns:a16="http://schemas.microsoft.com/office/drawing/2014/main" id="{62473E5A-9EB7-84EA-0616-6A018AD7C71E}"/>
              </a:ext>
            </a:extLst>
          </p:cNvPr>
          <p:cNvSpPr/>
          <p:nvPr/>
        </p:nvSpPr>
        <p:spPr>
          <a:xfrm>
            <a:off x="467909" y="2046213"/>
            <a:ext cx="3264068" cy="32087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Arial" panose="020B0604020202020204" pitchFamily="34" charset="0"/>
                <a:cs typeface="Arial" panose="020B0604020202020204" pitchFamily="34" charset="0"/>
              </a:rPr>
              <a:t>1. The way they met Jesus</a:t>
            </a:r>
          </a:p>
        </p:txBody>
      </p:sp>
      <p:sp>
        <p:nvSpPr>
          <p:cNvPr id="9" name="Oval 8">
            <a:extLst>
              <a:ext uri="{FF2B5EF4-FFF2-40B4-BE49-F238E27FC236}">
                <a16:creationId xmlns:a16="http://schemas.microsoft.com/office/drawing/2014/main" id="{FD126612-2612-77F8-012D-A6D284D21119}"/>
              </a:ext>
            </a:extLst>
          </p:cNvPr>
          <p:cNvSpPr/>
          <p:nvPr/>
        </p:nvSpPr>
        <p:spPr>
          <a:xfrm>
            <a:off x="4337012" y="2046214"/>
            <a:ext cx="3264068" cy="32087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Arial" panose="020B0604020202020204" pitchFamily="34" charset="0"/>
                <a:cs typeface="Arial" panose="020B0604020202020204" pitchFamily="34" charset="0"/>
              </a:rPr>
              <a:t>2. The way Jesus changed them</a:t>
            </a:r>
          </a:p>
        </p:txBody>
      </p:sp>
      <p:sp>
        <p:nvSpPr>
          <p:cNvPr id="10" name="Oval 9">
            <a:extLst>
              <a:ext uri="{FF2B5EF4-FFF2-40B4-BE49-F238E27FC236}">
                <a16:creationId xmlns:a16="http://schemas.microsoft.com/office/drawing/2014/main" id="{EBAF68D9-C4A3-1957-C8A4-CCC2687E5C82}"/>
              </a:ext>
            </a:extLst>
          </p:cNvPr>
          <p:cNvSpPr/>
          <p:nvPr/>
        </p:nvSpPr>
        <p:spPr>
          <a:xfrm>
            <a:off x="8309469" y="2139101"/>
            <a:ext cx="3264068" cy="32087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Arial" panose="020B0604020202020204" pitchFamily="34" charset="0"/>
                <a:cs typeface="Arial" panose="020B0604020202020204" pitchFamily="34" charset="0"/>
              </a:rPr>
              <a:t>3. The way they responded to Jesus</a:t>
            </a:r>
          </a:p>
        </p:txBody>
      </p:sp>
      <p:pic>
        <p:nvPicPr>
          <p:cNvPr id="3" name="Picture 2" descr="A colorful polka dot pattern&#10;&#10;Description automatically generated">
            <a:extLst>
              <a:ext uri="{FF2B5EF4-FFF2-40B4-BE49-F238E27FC236}">
                <a16:creationId xmlns:a16="http://schemas.microsoft.com/office/drawing/2014/main" id="{15419254-1AE1-94D8-A440-6C77139A0C9F}"/>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1504" y="1282"/>
            <a:ext cx="12191980" cy="6856718"/>
          </a:xfrm>
          <a:prstGeom prst="rect">
            <a:avLst/>
          </a:prstGeom>
        </p:spPr>
      </p:pic>
      <p:sp>
        <p:nvSpPr>
          <p:cNvPr id="11" name="Oval 10">
            <a:extLst>
              <a:ext uri="{FF2B5EF4-FFF2-40B4-BE49-F238E27FC236}">
                <a16:creationId xmlns:a16="http://schemas.microsoft.com/office/drawing/2014/main" id="{C645C29A-A8A8-18D9-CC00-C7EF8D4EA298}"/>
              </a:ext>
            </a:extLst>
          </p:cNvPr>
          <p:cNvSpPr>
            <a:spLocks/>
          </p:cNvSpPr>
          <p:nvPr/>
        </p:nvSpPr>
        <p:spPr>
          <a:xfrm>
            <a:off x="1899156" y="1516052"/>
            <a:ext cx="3960000" cy="396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tx1"/>
                </a:solidFill>
                <a:latin typeface="Arial" panose="020B0604020202020204" pitchFamily="34" charset="0"/>
                <a:cs typeface="Arial" panose="020B0604020202020204" pitchFamily="34" charset="0"/>
              </a:rPr>
              <a:t>Their attitude to Jesus</a:t>
            </a:r>
          </a:p>
        </p:txBody>
      </p:sp>
      <p:pic>
        <p:nvPicPr>
          <p:cNvPr id="13" name="Picture 12" descr="A magnifying glass with words&#10;&#10;Description automatically generated">
            <a:extLst>
              <a:ext uri="{FF2B5EF4-FFF2-40B4-BE49-F238E27FC236}">
                <a16:creationId xmlns:a16="http://schemas.microsoft.com/office/drawing/2014/main" id="{B4A01BD7-2E12-B6E3-07C0-F0A1F514D0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580" y="1959995"/>
            <a:ext cx="3896554" cy="3852000"/>
          </a:xfrm>
          <a:prstGeom prst="rect">
            <a:avLst/>
          </a:prstGeom>
        </p:spPr>
      </p:pic>
      <p:sp>
        <p:nvSpPr>
          <p:cNvPr id="14" name="Oval 13">
            <a:extLst>
              <a:ext uri="{FF2B5EF4-FFF2-40B4-BE49-F238E27FC236}">
                <a16:creationId xmlns:a16="http://schemas.microsoft.com/office/drawing/2014/main" id="{D9D470B0-F709-4EF5-87FF-19CAB55B8C5F}"/>
              </a:ext>
            </a:extLst>
          </p:cNvPr>
          <p:cNvSpPr/>
          <p:nvPr/>
        </p:nvSpPr>
        <p:spPr>
          <a:xfrm>
            <a:off x="6381877" y="1526595"/>
            <a:ext cx="3960000" cy="396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tx1"/>
                </a:solidFill>
                <a:latin typeface="Arial" panose="020B0604020202020204" pitchFamily="34" charset="0"/>
                <a:cs typeface="Arial" panose="020B0604020202020204" pitchFamily="34" charset="0"/>
              </a:rPr>
              <a:t>Their response to Jesus</a:t>
            </a:r>
          </a:p>
        </p:txBody>
      </p:sp>
      <p:pic>
        <p:nvPicPr>
          <p:cNvPr id="16" name="Picture 15" descr="A magnifying glass with words&#10;&#10;Description automatically generated">
            <a:extLst>
              <a:ext uri="{FF2B5EF4-FFF2-40B4-BE49-F238E27FC236}">
                <a16:creationId xmlns:a16="http://schemas.microsoft.com/office/drawing/2014/main" id="{1B04400B-C212-28C3-C50A-9337A8AC0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5542" y="1972288"/>
            <a:ext cx="3896554" cy="3852000"/>
          </a:xfrm>
          <a:prstGeom prst="rect">
            <a:avLst/>
          </a:prstGeom>
        </p:spPr>
      </p:pic>
    </p:spTree>
    <p:extLst>
      <p:ext uri="{BB962C8B-B14F-4D97-AF65-F5344CB8AC3E}">
        <p14:creationId xmlns:p14="http://schemas.microsoft.com/office/powerpoint/2010/main" val="203923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3"/>
                                        </p:tgtEl>
                                      </p:cBhvr>
                                    </p:animEffect>
                                    <p:anim calcmode="lin" valueType="num">
                                      <p:cBhvr>
                                        <p:cTn id="7" dur="1000"/>
                                        <p:tgtEl>
                                          <p:spTgt spid="13"/>
                                        </p:tgtEl>
                                        <p:attrNameLst>
                                          <p:attrName>ppt_x</p:attrName>
                                        </p:attrNameLst>
                                      </p:cBhvr>
                                      <p:tavLst>
                                        <p:tav tm="0">
                                          <p:val>
                                            <p:strVal val="ppt_x"/>
                                          </p:val>
                                        </p:tav>
                                        <p:tav tm="100000">
                                          <p:val>
                                            <p:strVal val="ppt_x"/>
                                          </p:val>
                                        </p:tav>
                                      </p:tavLst>
                                    </p:anim>
                                    <p:anim calcmode="lin" valueType="num">
                                      <p:cBhvr>
                                        <p:cTn id="8" dur="1000"/>
                                        <p:tgtEl>
                                          <p:spTgt spid="13"/>
                                        </p:tgtEl>
                                        <p:attrNameLst>
                                          <p:attrName>ppt_y</p:attrName>
                                        </p:attrNameLst>
                                      </p:cBhvr>
                                      <p:tavLst>
                                        <p:tav tm="0">
                                          <p:val>
                                            <p:strVal val="ppt_y"/>
                                          </p:val>
                                        </p:tav>
                                        <p:tav tm="100000">
                                          <p:val>
                                            <p:strVal val="ppt_y+.1"/>
                                          </p:val>
                                        </p:tav>
                                      </p:tavLst>
                                    </p:anim>
                                    <p:set>
                                      <p:cBhvr>
                                        <p:cTn id="9" dur="1" fill="hold">
                                          <p:stCondLst>
                                            <p:cond delay="999"/>
                                          </p:stCondLst>
                                        </p:cTn>
                                        <p:tgtEl>
                                          <p:spTgt spid="1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6"/>
                                        </p:tgtEl>
                                      </p:cBhvr>
                                    </p:animEffect>
                                    <p:anim calcmode="lin" valueType="num">
                                      <p:cBhvr>
                                        <p:cTn id="14" dur="1000"/>
                                        <p:tgtEl>
                                          <p:spTgt spid="16"/>
                                        </p:tgtEl>
                                        <p:attrNameLst>
                                          <p:attrName>ppt_x</p:attrName>
                                        </p:attrNameLst>
                                      </p:cBhvr>
                                      <p:tavLst>
                                        <p:tav tm="0">
                                          <p:val>
                                            <p:strVal val="ppt_x"/>
                                          </p:val>
                                        </p:tav>
                                        <p:tav tm="100000">
                                          <p:val>
                                            <p:strVal val="ppt_x"/>
                                          </p:val>
                                        </p:tav>
                                      </p:tavLst>
                                    </p:anim>
                                    <p:anim calcmode="lin" valueType="num">
                                      <p:cBhvr>
                                        <p:cTn id="15" dur="1000"/>
                                        <p:tgtEl>
                                          <p:spTgt spid="16"/>
                                        </p:tgtEl>
                                        <p:attrNameLst>
                                          <p:attrName>ppt_y</p:attrName>
                                        </p:attrNameLst>
                                      </p:cBhvr>
                                      <p:tavLst>
                                        <p:tav tm="0">
                                          <p:val>
                                            <p:strVal val="ppt_y"/>
                                          </p:val>
                                        </p:tav>
                                        <p:tav tm="100000">
                                          <p:val>
                                            <p:strVal val="ppt_y+.1"/>
                                          </p:val>
                                        </p:tav>
                                      </p:tavLst>
                                    </p:anim>
                                    <p:set>
                                      <p:cBhvr>
                                        <p:cTn id="16"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3D8CF-8B7E-FFB5-D7BC-1889368AF662}"/>
            </a:ext>
          </a:extLst>
        </p:cNvPr>
        <p:cNvGrpSpPr/>
        <p:nvPr/>
      </p:nvGrpSpPr>
      <p:grpSpPr>
        <a:xfrm>
          <a:off x="0" y="0"/>
          <a:ext cx="0" cy="0"/>
          <a:chOff x="0" y="0"/>
          <a:chExt cx="0" cy="0"/>
        </a:xfrm>
      </p:grpSpPr>
      <p:pic>
        <p:nvPicPr>
          <p:cNvPr id="11" name="Picture 10" descr="A group of men in a circle&#10;&#10;Description automatically generated">
            <a:extLst>
              <a:ext uri="{FF2B5EF4-FFF2-40B4-BE49-F238E27FC236}">
                <a16:creationId xmlns:a16="http://schemas.microsoft.com/office/drawing/2014/main" id="{34639BC0-44D8-A696-AC96-804997A8AA2B}"/>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12500"/>
          <a:stretch/>
        </p:blipFill>
        <p:spPr>
          <a:xfrm>
            <a:off x="495300" y="597229"/>
            <a:ext cx="5508000" cy="5508000"/>
          </a:xfrm>
          <a:prstGeom prst="ellipse">
            <a:avLst/>
          </a:prstGeom>
        </p:spPr>
      </p:pic>
      <p:pic>
        <p:nvPicPr>
          <p:cNvPr id="13" name="Picture 12" descr="A group of people in clothing&#10;&#10;Description automatically generated">
            <a:extLst>
              <a:ext uri="{FF2B5EF4-FFF2-40B4-BE49-F238E27FC236}">
                <a16:creationId xmlns:a16="http://schemas.microsoft.com/office/drawing/2014/main" id="{07EE85F0-9AA9-6006-456C-F4B96C38B663}"/>
              </a:ext>
            </a:extLst>
          </p:cNvPr>
          <p:cNvPicPr>
            <a:picLocks noChangeAspect="1"/>
          </p:cNvPicPr>
          <p:nvPr/>
        </p:nvPicPr>
        <p:blipFill rotWithShape="1">
          <a:blip r:embed="rId3">
            <a:extLst>
              <a:ext uri="{28A0092B-C50C-407E-A947-70E740481C1C}">
                <a14:useLocalDpi xmlns:a14="http://schemas.microsoft.com/office/drawing/2010/main" val="0"/>
              </a:ext>
            </a:extLst>
          </a:blip>
          <a:srcRect l="12500" r="12500"/>
          <a:stretch/>
        </p:blipFill>
        <p:spPr>
          <a:xfrm>
            <a:off x="6067425" y="597229"/>
            <a:ext cx="5508000" cy="5508000"/>
          </a:xfrm>
          <a:prstGeom prst="ellipse">
            <a:avLst/>
          </a:prstGeom>
        </p:spPr>
      </p:pic>
    </p:spTree>
    <p:extLst>
      <p:ext uri="{BB962C8B-B14F-4D97-AF65-F5344CB8AC3E}">
        <p14:creationId xmlns:p14="http://schemas.microsoft.com/office/powerpoint/2010/main" val="2931914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DEBD7-2D62-F190-018A-192290B5700B}"/>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F956249A-B00B-079D-4E4E-3C0BE224A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colorful circles on a blue background&#10;&#10;Description automatically generated">
            <a:extLst>
              <a:ext uri="{FF2B5EF4-FFF2-40B4-BE49-F238E27FC236}">
                <a16:creationId xmlns:a16="http://schemas.microsoft.com/office/drawing/2014/main" id="{FF8608F3-3001-1091-EC02-65E49CAA846F}"/>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Content Placeholder 2">
            <a:extLst>
              <a:ext uri="{FF2B5EF4-FFF2-40B4-BE49-F238E27FC236}">
                <a16:creationId xmlns:a16="http://schemas.microsoft.com/office/drawing/2014/main" id="{56903C00-2E9A-8629-C14F-A28EB442D0EB}"/>
              </a:ext>
            </a:extLst>
          </p:cNvPr>
          <p:cNvSpPr txBox="1">
            <a:spLocks/>
          </p:cNvSpPr>
          <p:nvPr/>
        </p:nvSpPr>
        <p:spPr>
          <a:xfrm>
            <a:off x="736258" y="1181412"/>
            <a:ext cx="10515600" cy="4351338"/>
          </a:xfrm>
          <a:prstGeom prst="rect">
            <a:avLst/>
          </a:prstGeom>
          <a:solidFill>
            <a:schemeClr val="bg1">
              <a:alpha val="85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4000"/>
              </a:lnSpc>
            </a:pPr>
            <a:endParaRPr lang="en-GB" sz="6000" b="1" dirty="0">
              <a:latin typeface="Arial" panose="020B0604020202020204" pitchFamily="34" charset="0"/>
              <a:cs typeface="Arial" panose="020B0604020202020204" pitchFamily="34" charset="0"/>
            </a:endParaRPr>
          </a:p>
          <a:p>
            <a:pPr>
              <a:lnSpc>
                <a:spcPct val="114000"/>
              </a:lnSpc>
            </a:pPr>
            <a:r>
              <a:rPr lang="en-GB" sz="5400" b="1" dirty="0">
                <a:latin typeface="Arial" panose="020B0604020202020204" pitchFamily="34" charset="0"/>
                <a:cs typeface="Arial" panose="020B0604020202020204" pitchFamily="34" charset="0"/>
              </a:rPr>
              <a:t>May others spot the difference knowing Jesus makes!</a:t>
            </a:r>
          </a:p>
          <a:p>
            <a:pPr>
              <a:lnSpc>
                <a:spcPct val="114000"/>
              </a:lnSpc>
            </a:pPr>
            <a:endParaRPr lang="en-GB" sz="3600" b="1" dirty="0"/>
          </a:p>
        </p:txBody>
      </p:sp>
    </p:spTree>
    <p:extLst>
      <p:ext uri="{BB962C8B-B14F-4D97-AF65-F5344CB8AC3E}">
        <p14:creationId xmlns:p14="http://schemas.microsoft.com/office/powerpoint/2010/main" val="1090692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hild standing in the grass&#10;&#10;Description automatically generated">
            <a:extLst>
              <a:ext uri="{FF2B5EF4-FFF2-40B4-BE49-F238E27FC236}">
                <a16:creationId xmlns:a16="http://schemas.microsoft.com/office/drawing/2014/main" id="{8C059D5C-9AB7-0258-4981-F948749C5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4366" y="667909"/>
            <a:ext cx="3528000" cy="550849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descr="A child standing in front of a door&#10;&#10;Description automatically generated">
            <a:extLst>
              <a:ext uri="{FF2B5EF4-FFF2-40B4-BE49-F238E27FC236}">
                <a16:creationId xmlns:a16="http://schemas.microsoft.com/office/drawing/2014/main" id="{BDE56E92-41D7-DB94-1E79-3C78DE4F684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a:off x="7156967" y="667909"/>
            <a:ext cx="3191783" cy="550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014890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colorful circles on a blue background&#10;&#10;Description automatically generated">
            <a:extLst>
              <a:ext uri="{FF2B5EF4-FFF2-40B4-BE49-F238E27FC236}">
                <a16:creationId xmlns:a16="http://schemas.microsoft.com/office/drawing/2014/main" id="{15D0E046-D501-15B1-D799-6C234AB44A45}"/>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Content Placeholder 2">
            <a:extLst>
              <a:ext uri="{FF2B5EF4-FFF2-40B4-BE49-F238E27FC236}">
                <a16:creationId xmlns:a16="http://schemas.microsoft.com/office/drawing/2014/main" id="{23D71966-2C9C-0420-A13F-ED9D1200A0CF}"/>
              </a:ext>
            </a:extLst>
          </p:cNvPr>
          <p:cNvSpPr txBox="1">
            <a:spLocks/>
          </p:cNvSpPr>
          <p:nvPr/>
        </p:nvSpPr>
        <p:spPr>
          <a:xfrm>
            <a:off x="736258" y="1181412"/>
            <a:ext cx="10515600" cy="4351338"/>
          </a:xfrm>
          <a:prstGeom prst="rect">
            <a:avLst/>
          </a:prstGeom>
          <a:solidFill>
            <a:schemeClr val="bg1">
              <a:alpha val="85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4000"/>
              </a:lnSpc>
            </a:pPr>
            <a:endParaRPr lang="en-GB" sz="3600" b="1" dirty="0">
              <a:latin typeface="Arial" panose="020B0604020202020204" pitchFamily="34" charset="0"/>
              <a:cs typeface="Arial" panose="020B0604020202020204" pitchFamily="34" charset="0"/>
            </a:endParaRPr>
          </a:p>
          <a:p>
            <a:pPr>
              <a:lnSpc>
                <a:spcPct val="114000"/>
              </a:lnSpc>
            </a:pPr>
            <a:r>
              <a:rPr lang="en-GB" sz="5400" b="1" dirty="0">
                <a:latin typeface="Arial" panose="020B0604020202020204" pitchFamily="34" charset="0"/>
                <a:cs typeface="Arial" panose="020B0604020202020204" pitchFamily="34" charset="0"/>
              </a:rPr>
              <a:t>Jesus Christ is the same yesterday, today and forever. </a:t>
            </a:r>
          </a:p>
          <a:p>
            <a:pPr>
              <a:lnSpc>
                <a:spcPct val="114000"/>
              </a:lnSpc>
            </a:pPr>
            <a:r>
              <a:rPr lang="en-GB" sz="3600" b="1" dirty="0">
                <a:latin typeface="Arial" panose="020B0604020202020204" pitchFamily="34" charset="0"/>
                <a:cs typeface="Arial" panose="020B0604020202020204" pitchFamily="34" charset="0"/>
              </a:rPr>
              <a:t>Hebrews 13:8 </a:t>
            </a:r>
            <a:r>
              <a:rPr lang="en-GB" dirty="0">
                <a:latin typeface="Arial" panose="020B0604020202020204" pitchFamily="34" charset="0"/>
                <a:cs typeface="Arial" panose="020B0604020202020204" pitchFamily="34" charset="0"/>
              </a:rPr>
              <a:t>(NIV)</a:t>
            </a:r>
          </a:p>
          <a:p>
            <a:pPr>
              <a:lnSpc>
                <a:spcPct val="114000"/>
              </a:lnSpc>
            </a:pPr>
            <a:endParaRPr lang="en-GB" sz="3600" b="1" dirty="0"/>
          </a:p>
        </p:txBody>
      </p:sp>
    </p:spTree>
    <p:extLst>
      <p:ext uri="{BB962C8B-B14F-4D97-AF65-F5344CB8AC3E}">
        <p14:creationId xmlns:p14="http://schemas.microsoft.com/office/powerpoint/2010/main" val="1091414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4AA44-66E6-D1FB-A4E0-993BAECE45EB}"/>
              </a:ext>
            </a:extLst>
          </p:cNvPr>
          <p:cNvSpPr>
            <a:spLocks noGrp="1"/>
          </p:cNvSpPr>
          <p:nvPr>
            <p:ph type="title"/>
          </p:nvPr>
        </p:nvSpPr>
        <p:spPr>
          <a:xfrm>
            <a:off x="838200" y="365125"/>
            <a:ext cx="10515600" cy="854075"/>
          </a:xfrm>
        </p:spPr>
        <p:txBody>
          <a:bodyPr/>
          <a:lstStyle/>
          <a:p>
            <a:pPr algn="ctr"/>
            <a:r>
              <a:rPr lang="en-GB" sz="4400" b="1" dirty="0">
                <a:latin typeface="Arial" panose="020B0604020202020204" pitchFamily="34" charset="0"/>
                <a:cs typeface="Arial" panose="020B0604020202020204" pitchFamily="34" charset="0"/>
              </a:rPr>
              <a:t>Spot the difference!</a:t>
            </a:r>
            <a:endParaRPr lang="en-GB" b="1" dirty="0">
              <a:solidFill>
                <a:srgbClr val="CD1D5B"/>
              </a:solidFill>
              <a:ea typeface="Calibri" panose="020F0502020204030204" pitchFamily="34" charset="0"/>
              <a:cs typeface="Calibri" panose="020F0502020204030204" pitchFamily="34" charset="0"/>
            </a:endParaRPr>
          </a:p>
        </p:txBody>
      </p:sp>
      <p:sp>
        <p:nvSpPr>
          <p:cNvPr id="9" name="Oval 8">
            <a:extLst>
              <a:ext uri="{FF2B5EF4-FFF2-40B4-BE49-F238E27FC236}">
                <a16:creationId xmlns:a16="http://schemas.microsoft.com/office/drawing/2014/main" id="{3FD489C5-90EF-E4FD-CB38-B03878777FB0}"/>
              </a:ext>
            </a:extLst>
          </p:cNvPr>
          <p:cNvSpPr/>
          <p:nvPr/>
        </p:nvSpPr>
        <p:spPr>
          <a:xfrm>
            <a:off x="-332309" y="86360"/>
            <a:ext cx="3566160" cy="33426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4" descr="Cartoon character in a classroom&#10;&#10;Description automatically generated">
            <a:extLst>
              <a:ext uri="{FF2B5EF4-FFF2-40B4-BE49-F238E27FC236}">
                <a16:creationId xmlns:a16="http://schemas.microsoft.com/office/drawing/2014/main" id="{A75BB552-9346-3DC6-262F-3707EC019D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8091" y="1523245"/>
            <a:ext cx="5572221" cy="4671181"/>
          </a:xfrm>
        </p:spPr>
      </p:pic>
      <p:pic>
        <p:nvPicPr>
          <p:cNvPr id="7" name="Picture 6" descr="Cartoon character in a classroom&#10;&#10;Description automatically generated">
            <a:extLst>
              <a:ext uri="{FF2B5EF4-FFF2-40B4-BE49-F238E27FC236}">
                <a16:creationId xmlns:a16="http://schemas.microsoft.com/office/drawing/2014/main" id="{CAF17D44-E674-D665-071F-B8A0B5B4C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189" y="1523245"/>
            <a:ext cx="5572220" cy="4671181"/>
          </a:xfrm>
          <a:prstGeom prst="rect">
            <a:avLst/>
          </a:prstGeom>
        </p:spPr>
      </p:pic>
      <p:sp>
        <p:nvSpPr>
          <p:cNvPr id="8" name="Oval 7">
            <a:extLst>
              <a:ext uri="{FF2B5EF4-FFF2-40B4-BE49-F238E27FC236}">
                <a16:creationId xmlns:a16="http://schemas.microsoft.com/office/drawing/2014/main" id="{83DB18D7-8FAD-0047-CD63-684B8BC2A9D7}"/>
              </a:ext>
            </a:extLst>
          </p:cNvPr>
          <p:cNvSpPr/>
          <p:nvPr/>
        </p:nvSpPr>
        <p:spPr>
          <a:xfrm>
            <a:off x="10276840" y="-584080"/>
            <a:ext cx="1422400" cy="1290320"/>
          </a:xfrm>
          <a:prstGeom prst="ellipse">
            <a:avLst/>
          </a:prstGeom>
          <a:solidFill>
            <a:srgbClr val="F898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3C649BA4-F302-01F9-CFAC-6705035D754E}"/>
              </a:ext>
            </a:extLst>
          </p:cNvPr>
          <p:cNvSpPr txBox="1"/>
          <p:nvPr/>
        </p:nvSpPr>
        <p:spPr>
          <a:xfrm>
            <a:off x="328091" y="1169302"/>
            <a:ext cx="510109" cy="707886"/>
          </a:xfrm>
          <a:prstGeom prst="rect">
            <a:avLst/>
          </a:prstGeom>
          <a:noFill/>
        </p:spPr>
        <p:txBody>
          <a:bodyPr wrap="square" rtlCol="0">
            <a:spAutoFit/>
          </a:bodyPr>
          <a:lstStyle/>
          <a:p>
            <a:r>
              <a:rPr lang="en-GB" sz="4000" b="1" dirty="0">
                <a:solidFill>
                  <a:srgbClr val="CD1D5B"/>
                </a:solidFill>
                <a:latin typeface="Calibri" panose="020F0502020204030204" pitchFamily="34" charset="0"/>
                <a:ea typeface="Calibri" panose="020F0502020204030204" pitchFamily="34" charset="0"/>
                <a:cs typeface="Calibri" panose="020F0502020204030204" pitchFamily="34" charset="0"/>
              </a:rPr>
              <a:t>1</a:t>
            </a:r>
          </a:p>
        </p:txBody>
      </p:sp>
      <p:sp>
        <p:nvSpPr>
          <p:cNvPr id="11" name="TextBox 10">
            <a:extLst>
              <a:ext uri="{FF2B5EF4-FFF2-40B4-BE49-F238E27FC236}">
                <a16:creationId xmlns:a16="http://schemas.microsoft.com/office/drawing/2014/main" id="{6D4C340F-ADFE-00E4-0615-EE2BE4801A12}"/>
              </a:ext>
            </a:extLst>
          </p:cNvPr>
          <p:cNvSpPr txBox="1"/>
          <p:nvPr/>
        </p:nvSpPr>
        <p:spPr>
          <a:xfrm>
            <a:off x="6357189" y="1144022"/>
            <a:ext cx="510109" cy="707886"/>
          </a:xfrm>
          <a:prstGeom prst="rect">
            <a:avLst/>
          </a:prstGeom>
          <a:noFill/>
        </p:spPr>
        <p:txBody>
          <a:bodyPr wrap="square" rtlCol="0">
            <a:spAutoFit/>
          </a:bodyPr>
          <a:lstStyle/>
          <a:p>
            <a:r>
              <a:rPr lang="en-GB" sz="4000" b="1" dirty="0">
                <a:solidFill>
                  <a:srgbClr val="CD1D5B"/>
                </a:solidFill>
                <a:latin typeface="Calibri" panose="020F0502020204030204" pitchFamily="34" charset="0"/>
                <a:ea typeface="Calibri" panose="020F0502020204030204" pitchFamily="34" charset="0"/>
                <a:cs typeface="Calibri" panose="020F0502020204030204" pitchFamily="34" charset="0"/>
              </a:rPr>
              <a:t>2</a:t>
            </a:r>
          </a:p>
        </p:txBody>
      </p:sp>
    </p:spTree>
    <p:extLst>
      <p:ext uri="{BB962C8B-B14F-4D97-AF65-F5344CB8AC3E}">
        <p14:creationId xmlns:p14="http://schemas.microsoft.com/office/powerpoint/2010/main" val="1690126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9089159-4283-F9B8-6E48-B0CB97F89A4D}"/>
              </a:ext>
            </a:extLst>
          </p:cNvPr>
          <p:cNvSpPr/>
          <p:nvPr/>
        </p:nvSpPr>
        <p:spPr>
          <a:xfrm>
            <a:off x="-332309" y="86360"/>
            <a:ext cx="3566160" cy="33426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D94AA44-66E6-D1FB-A4E0-993BAECE45EB}"/>
              </a:ext>
            </a:extLst>
          </p:cNvPr>
          <p:cNvSpPr>
            <a:spLocks noGrp="1"/>
          </p:cNvSpPr>
          <p:nvPr>
            <p:ph type="title"/>
          </p:nvPr>
        </p:nvSpPr>
        <p:spPr>
          <a:xfrm>
            <a:off x="838200" y="365125"/>
            <a:ext cx="10515600" cy="854075"/>
          </a:xfrm>
        </p:spPr>
        <p:txBody>
          <a:bodyPr/>
          <a:lstStyle/>
          <a:p>
            <a:pPr algn="ctr"/>
            <a:r>
              <a:rPr lang="en-GB" b="1" dirty="0">
                <a:solidFill>
                  <a:srgbClr val="CD1D5B"/>
                </a:solidFill>
                <a:ea typeface="Calibri" panose="020F0502020204030204" pitchFamily="34" charset="0"/>
                <a:cs typeface="Calibri" panose="020F0502020204030204" pitchFamily="34" charset="0"/>
              </a:rPr>
              <a:t>Spot the difference answers!</a:t>
            </a:r>
          </a:p>
        </p:txBody>
      </p:sp>
      <p:pic>
        <p:nvPicPr>
          <p:cNvPr id="12" name="Picture 11" descr="Cartoon character in a classroom&#10;&#10;Description automatically generated">
            <a:extLst>
              <a:ext uri="{FF2B5EF4-FFF2-40B4-BE49-F238E27FC236}">
                <a16:creationId xmlns:a16="http://schemas.microsoft.com/office/drawing/2014/main" id="{15E54151-DA37-1A19-ADDA-BAA09E462A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5298" y="1219200"/>
            <a:ext cx="6421404" cy="5383049"/>
          </a:xfrm>
          <a:prstGeom prst="rect">
            <a:avLst/>
          </a:prstGeom>
        </p:spPr>
      </p:pic>
      <p:sp>
        <p:nvSpPr>
          <p:cNvPr id="4" name="Oval 3">
            <a:extLst>
              <a:ext uri="{FF2B5EF4-FFF2-40B4-BE49-F238E27FC236}">
                <a16:creationId xmlns:a16="http://schemas.microsoft.com/office/drawing/2014/main" id="{C023D6B9-77D7-7A99-E521-698F00AD71A2}"/>
              </a:ext>
            </a:extLst>
          </p:cNvPr>
          <p:cNvSpPr/>
          <p:nvPr/>
        </p:nvSpPr>
        <p:spPr>
          <a:xfrm>
            <a:off x="10276840" y="-584080"/>
            <a:ext cx="1422400" cy="1290320"/>
          </a:xfrm>
          <a:prstGeom prst="ellipse">
            <a:avLst/>
          </a:prstGeom>
          <a:solidFill>
            <a:srgbClr val="F898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48405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sitting on a rock with his hand out&#10;&#10;Description automatically generated">
            <a:extLst>
              <a:ext uri="{FF2B5EF4-FFF2-40B4-BE49-F238E27FC236}">
                <a16:creationId xmlns:a16="http://schemas.microsoft.com/office/drawing/2014/main" id="{FC66893B-5516-D745-41A0-73C299DCD7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3437" y="-653142"/>
            <a:ext cx="8893621" cy="8802191"/>
          </a:xfrm>
          <a:prstGeom prst="rect">
            <a:avLst/>
          </a:prstGeom>
        </p:spPr>
      </p:pic>
      <p:sp>
        <p:nvSpPr>
          <p:cNvPr id="11" name="Title 3" descr="Title">
            <a:extLst>
              <a:ext uri="{FF2B5EF4-FFF2-40B4-BE49-F238E27FC236}">
                <a16:creationId xmlns:a16="http://schemas.microsoft.com/office/drawing/2014/main" id="{4F9113ED-F809-2F6F-28B8-0C72E863E440}"/>
              </a:ext>
            </a:extLst>
          </p:cNvPr>
          <p:cNvSpPr txBox="1">
            <a:spLocks/>
          </p:cNvSpPr>
          <p:nvPr/>
        </p:nvSpPr>
        <p:spPr>
          <a:xfrm>
            <a:off x="653860" y="993022"/>
            <a:ext cx="6891564" cy="997235"/>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en-GB" sz="12800" b="1" kern="0" dirty="0">
                <a:solidFill>
                  <a:srgbClr val="000000"/>
                </a:solidFill>
                <a:latin typeface="Arial" panose="020B0604020202020204" pitchFamily="34" charset="0"/>
                <a:ea typeface="Times New Roman" panose="02020603050405020304" pitchFamily="18" charset="0"/>
                <a:cs typeface="Arial" panose="020B0604020202020204" pitchFamily="34" charset="0"/>
              </a:rPr>
              <a:t>A Blind Beggar Receives His Sight</a:t>
            </a:r>
            <a:br>
              <a:rPr lang="en-GB" b="1" kern="0" dirty="0">
                <a:solidFill>
                  <a:srgbClr val="000000"/>
                </a:solidFill>
                <a:ea typeface="Times New Roman" panose="02020603050405020304" pitchFamily="18" charset="0"/>
                <a:cs typeface="Times New Roman" panose="02020603050405020304" pitchFamily="18" charset="0"/>
              </a:rPr>
            </a:br>
            <a:r>
              <a:rPr lang="en-GB" sz="96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Luke 18 v 35-43</a:t>
            </a:r>
            <a:br>
              <a:rPr lang="en-GB" sz="4900" kern="100" dirty="0">
                <a:ea typeface="Calibri" panose="020F0502020204030204" pitchFamily="34" charset="0"/>
                <a:cs typeface="Times New Roman" panose="02020603050405020304" pitchFamily="18" charset="0"/>
              </a:rPr>
            </a:br>
            <a:endParaRPr lang="en-GB" sz="4900" dirty="0"/>
          </a:p>
        </p:txBody>
      </p:sp>
      <p:sp>
        <p:nvSpPr>
          <p:cNvPr id="13" name="Text Placeholder 22" descr="content block 1">
            <a:extLst>
              <a:ext uri="{FF2B5EF4-FFF2-40B4-BE49-F238E27FC236}">
                <a16:creationId xmlns:a16="http://schemas.microsoft.com/office/drawing/2014/main" id="{30FD7970-CA52-6377-5AAF-63BAB38B729A}"/>
              </a:ext>
            </a:extLst>
          </p:cNvPr>
          <p:cNvSpPr txBox="1">
            <a:spLocks/>
          </p:cNvSpPr>
          <p:nvPr/>
        </p:nvSpPr>
        <p:spPr>
          <a:xfrm>
            <a:off x="653860" y="2203906"/>
            <a:ext cx="6011860" cy="408130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7000"/>
              </a:lnSpc>
              <a:spcAft>
                <a:spcPts val="800"/>
              </a:spcAft>
            </a:pPr>
            <a:r>
              <a:rPr lang="en-GB" sz="2400" kern="0" dirty="0">
                <a:solidFill>
                  <a:schemeClr val="bg1"/>
                </a:solidFill>
                <a:latin typeface="Arial" panose="020B0604020202020204" pitchFamily="34" charset="0"/>
                <a:ea typeface="Times New Roman" panose="02020603050405020304" pitchFamily="18" charset="0"/>
                <a:cs typeface="Arial" panose="020B0604020202020204" pitchFamily="34" charset="0"/>
              </a:rPr>
              <a:t>As Jesus approached Jericho, a blind man was sitting by the roadside begging. When he heard the crowd going by, he asked what was happening. They told him, “Jesus of Nazareth is passing by.”</a:t>
            </a:r>
            <a:endParaRPr lang="en-GB" sz="2400" kern="1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gn="l">
              <a:lnSpc>
                <a:spcPct val="107000"/>
              </a:lnSpc>
              <a:spcAft>
                <a:spcPts val="800"/>
              </a:spcAft>
            </a:pPr>
            <a:r>
              <a:rPr lang="en-GB" sz="2400" kern="0" dirty="0">
                <a:solidFill>
                  <a:schemeClr val="bg1"/>
                </a:solidFill>
                <a:latin typeface="Arial" panose="020B0604020202020204" pitchFamily="34" charset="0"/>
                <a:ea typeface="Times New Roman" panose="02020603050405020304" pitchFamily="18" charset="0"/>
                <a:cs typeface="Arial" panose="020B0604020202020204" pitchFamily="34" charset="0"/>
              </a:rPr>
              <a:t>He called out, “Jesus, Son of David, have mercy on me!”</a:t>
            </a:r>
            <a:endParaRPr lang="en-GB" sz="2400" kern="1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gn="l">
              <a:lnSpc>
                <a:spcPct val="107000"/>
              </a:lnSpc>
              <a:spcAft>
                <a:spcPts val="800"/>
              </a:spcAft>
            </a:pPr>
            <a:r>
              <a:rPr lang="en-GB" sz="2400" kern="0" dirty="0">
                <a:solidFill>
                  <a:schemeClr val="bg1"/>
                </a:solidFill>
                <a:latin typeface="Arial" panose="020B0604020202020204" pitchFamily="34" charset="0"/>
                <a:ea typeface="Times New Roman" panose="02020603050405020304" pitchFamily="18" charset="0"/>
                <a:cs typeface="Arial" panose="020B0604020202020204" pitchFamily="34" charset="0"/>
              </a:rPr>
              <a:t>Those who led the way rebuked him and told him to be quiet, but he shouted all the more, “Son of David, have mercy on me!”</a:t>
            </a:r>
            <a:endParaRPr lang="en-GB" sz="2400" kern="100" dirty="0">
              <a:solidFill>
                <a:schemeClr val="bg1"/>
              </a:solidFill>
              <a:latin typeface="Arial" panose="020B0604020202020204" pitchFamily="34" charset="0"/>
              <a:ea typeface="Calibri" panose="020F0502020204030204" pitchFamily="34" charset="0"/>
              <a:cs typeface="Arial" panose="020B0604020202020204" pitchFamily="34" charset="0"/>
            </a:endParaRPr>
          </a:p>
          <a:p>
            <a:endParaRPr lang="en-GB" sz="2000" dirty="0"/>
          </a:p>
        </p:txBody>
      </p:sp>
    </p:spTree>
    <p:extLst>
      <p:ext uri="{BB962C8B-B14F-4D97-AF65-F5344CB8AC3E}">
        <p14:creationId xmlns:p14="http://schemas.microsoft.com/office/powerpoint/2010/main" val="2637607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en in a circle&#10;&#10;Description automatically generated">
            <a:extLst>
              <a:ext uri="{FF2B5EF4-FFF2-40B4-BE49-F238E27FC236}">
                <a16:creationId xmlns:a16="http://schemas.microsoft.com/office/drawing/2014/main" id="{811A3F95-A9B1-1803-1794-CC9A71FD03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0458" y="-1064767"/>
            <a:ext cx="9442579" cy="9497844"/>
          </a:xfrm>
          <a:prstGeom prst="rect">
            <a:avLst/>
          </a:prstGeom>
        </p:spPr>
      </p:pic>
      <p:sp>
        <p:nvSpPr>
          <p:cNvPr id="6" name="Text Placeholder 22" descr="content block 1">
            <a:extLst>
              <a:ext uri="{FF2B5EF4-FFF2-40B4-BE49-F238E27FC236}">
                <a16:creationId xmlns:a16="http://schemas.microsoft.com/office/drawing/2014/main" id="{DE1CAFFA-D129-1C2A-9A52-6D74D3632C58}"/>
              </a:ext>
            </a:extLst>
          </p:cNvPr>
          <p:cNvSpPr txBox="1">
            <a:spLocks/>
          </p:cNvSpPr>
          <p:nvPr/>
        </p:nvSpPr>
        <p:spPr>
          <a:xfrm>
            <a:off x="653860" y="578499"/>
            <a:ext cx="4869862" cy="549306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7000"/>
              </a:lnSpc>
              <a:spcAft>
                <a:spcPts val="800"/>
              </a:spcAft>
            </a:pPr>
            <a:r>
              <a:rPr lang="en-GB" sz="24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Jesus stopped and ordered the man to be brought to him. When he came near, Jesus asked him, “What do you want me to do for you?”</a:t>
            </a:r>
            <a:endParaRPr lang="en-GB" sz="2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l">
              <a:lnSpc>
                <a:spcPct val="107000"/>
              </a:lnSpc>
              <a:spcAft>
                <a:spcPts val="800"/>
              </a:spcAft>
            </a:pPr>
            <a:r>
              <a:rPr lang="en-GB" sz="24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“Lord, I want to see,” he replied.</a:t>
            </a:r>
            <a:endParaRPr lang="en-GB" sz="2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l">
              <a:lnSpc>
                <a:spcPct val="107000"/>
              </a:lnSpc>
              <a:spcAft>
                <a:spcPts val="800"/>
              </a:spcAft>
            </a:pPr>
            <a:r>
              <a:rPr lang="en-GB" sz="24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Jesus said to him, “Receive your sight; your faith has healed you.” Immediately he received his sight and followed Jesus, praising God. When all the people saw it, they also praised God.</a:t>
            </a:r>
            <a:endParaRPr lang="en-GB" sz="2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50312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A12AA-5940-375B-5374-CCAB96FD655E}"/>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43E90CF6-B8DF-E9EA-A3F7-8C50B3D3B68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508651" y="-653142"/>
            <a:ext cx="8883192" cy="8802191"/>
          </a:xfrm>
          <a:prstGeom prst="rect">
            <a:avLst/>
          </a:prstGeom>
        </p:spPr>
      </p:pic>
      <p:sp>
        <p:nvSpPr>
          <p:cNvPr id="11" name="Title 3" descr="Title">
            <a:extLst>
              <a:ext uri="{FF2B5EF4-FFF2-40B4-BE49-F238E27FC236}">
                <a16:creationId xmlns:a16="http://schemas.microsoft.com/office/drawing/2014/main" id="{0BFA6962-C4F3-EB39-D512-D8C8282A11C2}"/>
              </a:ext>
            </a:extLst>
          </p:cNvPr>
          <p:cNvSpPr txBox="1">
            <a:spLocks/>
          </p:cNvSpPr>
          <p:nvPr/>
        </p:nvSpPr>
        <p:spPr>
          <a:xfrm>
            <a:off x="653860" y="993022"/>
            <a:ext cx="6891564" cy="997235"/>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en-GB" sz="12800" b="1" kern="0" dirty="0">
                <a:solidFill>
                  <a:srgbClr val="000000"/>
                </a:solidFill>
                <a:latin typeface="Arial" panose="020B0604020202020204" pitchFamily="34" charset="0"/>
                <a:ea typeface="Times New Roman" panose="02020603050405020304" pitchFamily="18" charset="0"/>
                <a:cs typeface="Arial" panose="020B0604020202020204" pitchFamily="34" charset="0"/>
              </a:rPr>
              <a:t>Zacchaeus the Tax Collector</a:t>
            </a:r>
            <a:br>
              <a:rPr lang="en-GB" b="1" kern="0" dirty="0">
                <a:solidFill>
                  <a:srgbClr val="000000"/>
                </a:solidFill>
                <a:latin typeface="Arial" panose="020B0604020202020204" pitchFamily="34" charset="0"/>
                <a:ea typeface="Times New Roman" panose="02020603050405020304" pitchFamily="18" charset="0"/>
                <a:cs typeface="Arial" panose="020B0604020202020204" pitchFamily="34" charset="0"/>
              </a:rPr>
            </a:br>
            <a:r>
              <a:rPr lang="en-GB" sz="112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Luke 19 v 1-10</a:t>
            </a:r>
            <a:br>
              <a:rPr lang="en-GB" sz="4900" kern="100" dirty="0">
                <a:latin typeface="Arial" panose="020B0604020202020204" pitchFamily="34" charset="0"/>
                <a:ea typeface="Calibri" panose="020F0502020204030204" pitchFamily="34" charset="0"/>
                <a:cs typeface="Arial" panose="020B0604020202020204" pitchFamily="34" charset="0"/>
              </a:rPr>
            </a:br>
            <a:endParaRPr lang="en-GB" sz="4900" dirty="0">
              <a:latin typeface="Arial" panose="020B0604020202020204" pitchFamily="34" charset="0"/>
              <a:cs typeface="Arial" panose="020B0604020202020204" pitchFamily="34" charset="0"/>
            </a:endParaRPr>
          </a:p>
        </p:txBody>
      </p:sp>
      <p:sp>
        <p:nvSpPr>
          <p:cNvPr id="13" name="Text Placeholder 22" descr="content block 1">
            <a:extLst>
              <a:ext uri="{FF2B5EF4-FFF2-40B4-BE49-F238E27FC236}">
                <a16:creationId xmlns:a16="http://schemas.microsoft.com/office/drawing/2014/main" id="{87CB7790-A79A-45DF-078D-49E1B99F0E79}"/>
              </a:ext>
            </a:extLst>
          </p:cNvPr>
          <p:cNvSpPr txBox="1">
            <a:spLocks/>
          </p:cNvSpPr>
          <p:nvPr/>
        </p:nvSpPr>
        <p:spPr>
          <a:xfrm>
            <a:off x="653860" y="2604205"/>
            <a:ext cx="6011860" cy="27871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7000"/>
              </a:lnSpc>
              <a:spcAft>
                <a:spcPts val="800"/>
              </a:spcAft>
            </a:pPr>
            <a:r>
              <a:rPr lang="en-GB"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Jesus entered Jericho and was passing through. A man was there by the name of Zacchaeus; he was a chief tax collector and was wealthy. He wanted to see who Jesus was, but because he was short he could not see over the crowd. So he ran ahead and climbed a sycamore-fig tree to see him, since Jesus was coming that way.</a:t>
            </a:r>
          </a:p>
        </p:txBody>
      </p:sp>
    </p:spTree>
    <p:extLst>
      <p:ext uri="{BB962C8B-B14F-4D97-AF65-F5344CB8AC3E}">
        <p14:creationId xmlns:p14="http://schemas.microsoft.com/office/powerpoint/2010/main" val="1441970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59B1D-C332-E143-B633-3B6121C811F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F851F07-EFE2-E336-468F-11D219548EA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16853" y="-994083"/>
            <a:ext cx="9442579" cy="9356476"/>
          </a:xfrm>
          <a:prstGeom prst="rect">
            <a:avLst/>
          </a:prstGeom>
        </p:spPr>
      </p:pic>
      <p:sp>
        <p:nvSpPr>
          <p:cNvPr id="6" name="Text Placeholder 22" descr="content block 1">
            <a:extLst>
              <a:ext uri="{FF2B5EF4-FFF2-40B4-BE49-F238E27FC236}">
                <a16:creationId xmlns:a16="http://schemas.microsoft.com/office/drawing/2014/main" id="{B6AD837C-0784-2466-4608-241090930D69}"/>
              </a:ext>
            </a:extLst>
          </p:cNvPr>
          <p:cNvSpPr txBox="1">
            <a:spLocks/>
          </p:cNvSpPr>
          <p:nvPr/>
        </p:nvSpPr>
        <p:spPr>
          <a:xfrm>
            <a:off x="653859" y="578499"/>
            <a:ext cx="5276921" cy="549306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7000"/>
              </a:lnSpc>
              <a:spcAft>
                <a:spcPts val="800"/>
              </a:spcAft>
            </a:pPr>
            <a:r>
              <a:rPr lang="en-GB"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When Jesus reached the spot, he looked up and said to him, “Zacchaeus, come down immediately. I must stay at your house today.” So he came down at once and welcomed him gladly. </a:t>
            </a:r>
          </a:p>
          <a:p>
            <a:pPr algn="l">
              <a:lnSpc>
                <a:spcPct val="107000"/>
              </a:lnSpc>
              <a:spcAft>
                <a:spcPts val="800"/>
              </a:spcAft>
            </a:pPr>
            <a:r>
              <a:rPr lang="en-GB"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All the people saw this and began to mutter, “He has gone to be the guest of a sinner.”</a:t>
            </a:r>
          </a:p>
        </p:txBody>
      </p:sp>
    </p:spTree>
    <p:extLst>
      <p:ext uri="{BB962C8B-B14F-4D97-AF65-F5344CB8AC3E}">
        <p14:creationId xmlns:p14="http://schemas.microsoft.com/office/powerpoint/2010/main" val="34281535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B8E6A925685574DA5840159E942476B" ma:contentTypeVersion="15" ma:contentTypeDescription="Create a new document." ma:contentTypeScope="" ma:versionID="6c0f7f0a6a79808ffe58fe76b48457c2">
  <xsd:schema xmlns:xsd="http://www.w3.org/2001/XMLSchema" xmlns:xs="http://www.w3.org/2001/XMLSchema" xmlns:p="http://schemas.microsoft.com/office/2006/metadata/properties" xmlns:ns2="eb0291fd-b6d1-44b2-b044-21ea31ba3323" xmlns:ns3="02c979a4-567f-4c15-b099-69d0c5f2f77a" targetNamespace="http://schemas.microsoft.com/office/2006/metadata/properties" ma:root="true" ma:fieldsID="88c2655aa3eb00962c72a84d2e158b4c" ns2:_="" ns3:_="">
    <xsd:import namespace="eb0291fd-b6d1-44b2-b044-21ea31ba3323"/>
    <xsd:import namespace="02c979a4-567f-4c15-b099-69d0c5f2f77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0291fd-b6d1-44b2-b044-21ea31ba33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Location" ma:index="12" nillable="true" ma:displayName="Loca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180601c6-e36b-485e-b952-675fefd98459"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2c979a4-567f-4c15-b099-69d0c5f2f77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fc78a8e7-2cce-419b-8c00-8d92b2b1957d}" ma:internalName="TaxCatchAll" ma:showField="CatchAllData" ma:web="02c979a4-567f-4c15-b099-69d0c5f2f7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2c979a4-567f-4c15-b099-69d0c5f2f77a" xsi:nil="true"/>
    <lcf76f155ced4ddcb4097134ff3c332f xmlns="eb0291fd-b6d1-44b2-b044-21ea31ba332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8354873-9FE7-4710-8751-6692E491FF65}">
  <ds:schemaRefs>
    <ds:schemaRef ds:uri="http://schemas.microsoft.com/sharepoint/v3/contenttype/forms"/>
  </ds:schemaRefs>
</ds:datastoreItem>
</file>

<file path=customXml/itemProps2.xml><?xml version="1.0" encoding="utf-8"?>
<ds:datastoreItem xmlns:ds="http://schemas.openxmlformats.org/officeDocument/2006/customXml" ds:itemID="{07DDB4BD-1D8B-4B23-B160-BA08DA64BF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0291fd-b6d1-44b2-b044-21ea31ba3323"/>
    <ds:schemaRef ds:uri="02c979a4-567f-4c15-b099-69d0c5f2f7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2CD1570-DF71-4FE7-8278-51019F873AFD}">
  <ds:schemaRefs>
    <ds:schemaRef ds:uri="http://schemas.microsoft.com/office/2006/metadata/properties"/>
    <ds:schemaRef ds:uri="http://schemas.microsoft.com/office/infopath/2007/PartnerControls"/>
    <ds:schemaRef ds:uri="02c979a4-567f-4c15-b099-69d0c5f2f77a"/>
    <ds:schemaRef ds:uri="eb0291fd-b6d1-44b2-b044-21ea31ba3323"/>
  </ds:schemaRefs>
</ds:datastoreItem>
</file>

<file path=docProps/app.xml><?xml version="1.0" encoding="utf-8"?>
<Properties xmlns="http://schemas.openxmlformats.org/officeDocument/2006/extended-properties" xmlns:vt="http://schemas.openxmlformats.org/officeDocument/2006/docPropsVTypes">
  <TotalTime>819</TotalTime>
  <Words>559</Words>
  <Application>Microsoft Macintosh PowerPoint</Application>
  <PresentationFormat>Widescreen</PresentationFormat>
  <Paragraphs>34</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Aptos</vt:lpstr>
      <vt:lpstr>Aptos Display</vt:lpstr>
      <vt:lpstr>Arial</vt:lpstr>
      <vt:lpstr>Calibri</vt:lpstr>
      <vt:lpstr>Segoe UI</vt:lpstr>
      <vt:lpstr>Times New Roman</vt:lpstr>
      <vt:lpstr>Office Theme</vt:lpstr>
      <vt:lpstr>PowerPoint Presentation</vt:lpstr>
      <vt:lpstr>PowerPoint Presentation</vt:lpstr>
      <vt:lpstr>PowerPoint Presentation</vt:lpstr>
      <vt:lpstr>Spot the difference!</vt:lpstr>
      <vt:lpstr>Spot the difference answers!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McDowall</dc:creator>
  <cp:lastModifiedBy>Rachel Sheppard</cp:lastModifiedBy>
  <cp:revision>2</cp:revision>
  <dcterms:created xsi:type="dcterms:W3CDTF">2024-02-16T12:12:00Z</dcterms:created>
  <dcterms:modified xsi:type="dcterms:W3CDTF">2024-05-14T10:52:51Z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0x010100DB8E6A925685574DA5840159E942476B</vt:lpwstr>
  </property>
  <property fmtid="{D5CDD505-2E9C-101B-9397-08002B2CF9AE}" pid="3" name="MediaServiceImageTags">
    <vt:lpwstr/>
  </property>
</Properties>
</file>